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</p:sldMasterIdLst>
  <p:notesMasterIdLst>
    <p:notesMasterId r:id="rId13"/>
  </p:notesMasterIdLst>
  <p:sldIdLst>
    <p:sldId id="256" r:id="rId2"/>
    <p:sldId id="257" r:id="rId3"/>
    <p:sldId id="263" r:id="rId4"/>
    <p:sldId id="264" r:id="rId5"/>
    <p:sldId id="258" r:id="rId6"/>
    <p:sldId id="265" r:id="rId7"/>
    <p:sldId id="266" r:id="rId8"/>
    <p:sldId id="259" r:id="rId9"/>
    <p:sldId id="260" r:id="rId10"/>
    <p:sldId id="261" r:id="rId11"/>
    <p:sldId id="262" r:id="rId12"/>
  </p:sldIdLst>
  <p:sldSz cx="9144000" cy="5143500" type="screen16x9"/>
  <p:notesSz cx="6858000" cy="9144000"/>
  <p:embeddedFontLst>
    <p:embeddedFont>
      <p:font typeface="Didact Gothic" panose="00000500000000000000" pitchFamily="2" charset="0"/>
      <p:regular r:id="rId14"/>
    </p:embeddedFont>
    <p:embeddedFont>
      <p:font typeface="Merriweather" panose="00000500000000000000" pitchFamily="2" charset="0"/>
      <p:regular r:id="rId15"/>
      <p:bold r:id="rId16"/>
      <p:italic r:id="rId17"/>
      <p:boldItalic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Roboto Condensed Light" panose="02000000000000000000" pitchFamily="2" charset="0"/>
      <p:regular r:id="rId23"/>
      <p: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D99A0C2-78D7-4610-8A71-5BFE603AAC65}">
  <a:tblStyle styleId="{4D99A0C2-78D7-4610-8A71-5BFE603AAC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112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193b9e122d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193b9e122d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4.png"/><Relationship Id="rId7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10" Type="http://schemas.openxmlformats.org/officeDocument/2006/relationships/image" Target="../media/image9.png"/><Relationship Id="rId4" Type="http://schemas.openxmlformats.org/officeDocument/2006/relationships/image" Target="../media/image25.png"/><Relationship Id="rId9" Type="http://schemas.openxmlformats.org/officeDocument/2006/relationships/image" Target="../media/image16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7.png"/><Relationship Id="rId7" Type="http://schemas.openxmlformats.org/officeDocument/2006/relationships/image" Target="../media/image18.png"/><Relationship Id="rId12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11" Type="http://schemas.openxmlformats.org/officeDocument/2006/relationships/image" Target="../media/image9.png"/><Relationship Id="rId5" Type="http://schemas.openxmlformats.org/officeDocument/2006/relationships/image" Target="../media/image21.png"/><Relationship Id="rId10" Type="http://schemas.openxmlformats.org/officeDocument/2006/relationships/image" Target="../media/image19.png"/><Relationship Id="rId4" Type="http://schemas.openxmlformats.org/officeDocument/2006/relationships/image" Target="../media/image23.png"/><Relationship Id="rId9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3.png"/><Relationship Id="rId7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1.png"/><Relationship Id="rId10" Type="http://schemas.openxmlformats.org/officeDocument/2006/relationships/image" Target="../media/image7.png"/><Relationship Id="rId4" Type="http://schemas.openxmlformats.org/officeDocument/2006/relationships/image" Target="../media/image21.png"/><Relationship Id="rId9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22000"/>
          </a:blip>
          <a:srcRect b="26847"/>
          <a:stretch/>
        </p:blipFill>
        <p:spPr>
          <a:xfrm rot="-900000">
            <a:off x="6683849" y="1117803"/>
            <a:ext cx="9144005" cy="374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 amt="15000"/>
          </a:blip>
          <a:srcRect l="27128" r="25236"/>
          <a:stretch/>
        </p:blipFill>
        <p:spPr>
          <a:xfrm>
            <a:off x="-12" y="-3675112"/>
            <a:ext cx="4355948" cy="51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4">
            <a:alphaModFix amt="43000"/>
          </a:blip>
          <a:srcRect l="20791" r="21082"/>
          <a:stretch/>
        </p:blipFill>
        <p:spPr>
          <a:xfrm>
            <a:off x="-2885300" y="-811537"/>
            <a:ext cx="4705951" cy="45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5">
            <a:alphaModFix amt="43000"/>
          </a:blip>
          <a:srcRect l="11918" r="8145"/>
          <a:stretch/>
        </p:blipFill>
        <p:spPr>
          <a:xfrm>
            <a:off x="-1892674" y="3008450"/>
            <a:ext cx="5211551" cy="365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6">
            <a:alphaModFix amt="83000"/>
          </a:blip>
          <a:stretch>
            <a:fillRect/>
          </a:stretch>
        </p:blipFill>
        <p:spPr>
          <a:xfrm rot="-762965">
            <a:off x="-879362" y="-666312"/>
            <a:ext cx="3184928" cy="1783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7">
            <a:alphaModFix amt="63000"/>
          </a:blip>
          <a:srcRect t="14646" r="5517"/>
          <a:stretch/>
        </p:blipFill>
        <p:spPr>
          <a:xfrm>
            <a:off x="7382750" y="-580137"/>
            <a:ext cx="3184927" cy="16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8">
            <a:alphaModFix amt="33000"/>
          </a:blip>
          <a:stretch>
            <a:fillRect/>
          </a:stretch>
        </p:blipFill>
        <p:spPr>
          <a:xfrm>
            <a:off x="-10" y="4256055"/>
            <a:ext cx="3370860" cy="1887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9">
            <a:alphaModFix amt="63000"/>
          </a:blip>
          <a:srcRect b="24121"/>
          <a:stretch/>
        </p:blipFill>
        <p:spPr>
          <a:xfrm rot="5400000">
            <a:off x="-1413200" y="2415273"/>
            <a:ext cx="3370849" cy="14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5">
            <a:alphaModFix amt="33000"/>
          </a:blip>
          <a:srcRect l="11918" r="8145"/>
          <a:stretch/>
        </p:blipFill>
        <p:spPr>
          <a:xfrm>
            <a:off x="6136351" y="3008438"/>
            <a:ext cx="5211551" cy="365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5">
            <a:alphaModFix amt="33000"/>
          </a:blip>
          <a:srcRect l="11918" r="8145"/>
          <a:stretch/>
        </p:blipFill>
        <p:spPr>
          <a:xfrm rot="1799998">
            <a:off x="5825126" y="-1286262"/>
            <a:ext cx="5211550" cy="365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10">
            <a:alphaModFix amt="60000"/>
          </a:blip>
          <a:srcRect b="54379"/>
          <a:stretch/>
        </p:blipFill>
        <p:spPr>
          <a:xfrm rot="1800003">
            <a:off x="7040362" y="1117448"/>
            <a:ext cx="3370849" cy="861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 rotWithShape="1">
          <a:blip r:embed="rId11">
            <a:alphaModFix amt="51000"/>
          </a:blip>
          <a:srcRect t="14646"/>
          <a:stretch/>
        </p:blipFill>
        <p:spPr>
          <a:xfrm>
            <a:off x="2750325" y="-732500"/>
            <a:ext cx="3370849" cy="161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397700" y="929513"/>
            <a:ext cx="6348600" cy="26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2307600" y="3648038"/>
            <a:ext cx="4528800" cy="3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40"/>
          <p:cNvPicPr preferRelativeResize="0"/>
          <p:nvPr/>
        </p:nvPicPr>
        <p:blipFill rotWithShape="1">
          <a:blip r:embed="rId2">
            <a:alphaModFix amt="42000"/>
          </a:blip>
          <a:srcRect l="7894" r="8736"/>
          <a:stretch/>
        </p:blipFill>
        <p:spPr>
          <a:xfrm rot="-2700000" flipH="1">
            <a:off x="-4887913" y="-2632888"/>
            <a:ext cx="7622876" cy="5121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0"/>
          <p:cNvPicPr preferRelativeResize="0"/>
          <p:nvPr/>
        </p:nvPicPr>
        <p:blipFill rotWithShape="1">
          <a:blip r:embed="rId3">
            <a:alphaModFix amt="70000"/>
          </a:blip>
          <a:srcRect l="29064" r="11812"/>
          <a:stretch/>
        </p:blipFill>
        <p:spPr>
          <a:xfrm rot="5400000">
            <a:off x="-4328675" y="3426475"/>
            <a:ext cx="5406024" cy="51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0"/>
          <p:cNvPicPr preferRelativeResize="0"/>
          <p:nvPr/>
        </p:nvPicPr>
        <p:blipFill rotWithShape="1">
          <a:blip r:embed="rId4">
            <a:alphaModFix amt="40000"/>
          </a:blip>
          <a:srcRect b="26847"/>
          <a:stretch/>
        </p:blipFill>
        <p:spPr>
          <a:xfrm rot="-1800000">
            <a:off x="-2121325" y="5593753"/>
            <a:ext cx="9144004" cy="37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0"/>
          <p:cNvPicPr preferRelativeResize="0"/>
          <p:nvPr/>
        </p:nvPicPr>
        <p:blipFill rotWithShape="1">
          <a:blip r:embed="rId2">
            <a:alphaModFix amt="42000"/>
          </a:blip>
          <a:srcRect l="7894" r="8736"/>
          <a:stretch/>
        </p:blipFill>
        <p:spPr>
          <a:xfrm flipH="1">
            <a:off x="6978487" y="2826688"/>
            <a:ext cx="7622876" cy="51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0"/>
          <p:cNvPicPr preferRelativeResize="0"/>
          <p:nvPr/>
        </p:nvPicPr>
        <p:blipFill rotWithShape="1">
          <a:blip r:embed="rId4">
            <a:alphaModFix amt="80000"/>
          </a:blip>
          <a:srcRect b="26847"/>
          <a:stretch/>
        </p:blipFill>
        <p:spPr>
          <a:xfrm rot="-9000000">
            <a:off x="7544023" y="194816"/>
            <a:ext cx="9144004" cy="37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0"/>
          <p:cNvPicPr preferRelativeResize="0"/>
          <p:nvPr/>
        </p:nvPicPr>
        <p:blipFill rotWithShape="1">
          <a:blip r:embed="rId2">
            <a:alphaModFix amt="42000"/>
          </a:blip>
          <a:srcRect l="7894" r="8736"/>
          <a:stretch/>
        </p:blipFill>
        <p:spPr>
          <a:xfrm flipH="1">
            <a:off x="-2445363" y="4207262"/>
            <a:ext cx="7622876" cy="51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0"/>
          <p:cNvPicPr preferRelativeResize="0"/>
          <p:nvPr/>
        </p:nvPicPr>
        <p:blipFill rotWithShape="1">
          <a:blip r:embed="rId5">
            <a:alphaModFix amt="33000"/>
          </a:blip>
          <a:srcRect b="19858"/>
          <a:stretch/>
        </p:blipFill>
        <p:spPr>
          <a:xfrm rot="-7199994">
            <a:off x="6268326" y="-823928"/>
            <a:ext cx="6074867" cy="2726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oogle Shape;504;p41"/>
          <p:cNvGrpSpPr/>
          <p:nvPr/>
        </p:nvGrpSpPr>
        <p:grpSpPr>
          <a:xfrm>
            <a:off x="-6506787" y="-5972266"/>
            <a:ext cx="22537565" cy="17349939"/>
            <a:chOff x="-6506787" y="-5972266"/>
            <a:chExt cx="22537565" cy="17349939"/>
          </a:xfrm>
        </p:grpSpPr>
        <p:pic>
          <p:nvPicPr>
            <p:cNvPr id="505" name="Google Shape;505;p41"/>
            <p:cNvPicPr preferRelativeResize="0"/>
            <p:nvPr/>
          </p:nvPicPr>
          <p:blipFill rotWithShape="1">
            <a:blip r:embed="rId2">
              <a:alphaModFix amt="42000"/>
            </a:blip>
            <a:srcRect l="7894" r="8736"/>
            <a:stretch/>
          </p:blipFill>
          <p:spPr>
            <a:xfrm rot="-2700000" flipH="1">
              <a:off x="-5812513" y="-960400"/>
              <a:ext cx="7622876" cy="51212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" name="Google Shape;506;p41"/>
            <p:cNvPicPr preferRelativeResize="0"/>
            <p:nvPr/>
          </p:nvPicPr>
          <p:blipFill rotWithShape="1">
            <a:blip r:embed="rId3">
              <a:alphaModFix amt="64000"/>
            </a:blip>
            <a:srcRect l="8933" r="40875"/>
            <a:stretch/>
          </p:blipFill>
          <p:spPr>
            <a:xfrm>
              <a:off x="5163600" y="-4103475"/>
              <a:ext cx="4589302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" name="Google Shape;507;p41"/>
            <p:cNvPicPr preferRelativeResize="0"/>
            <p:nvPr/>
          </p:nvPicPr>
          <p:blipFill rotWithShape="1">
            <a:blip r:embed="rId4">
              <a:alphaModFix amt="40000"/>
            </a:blip>
            <a:srcRect b="26847"/>
            <a:stretch/>
          </p:blipFill>
          <p:spPr>
            <a:xfrm rot="-1800000">
              <a:off x="6562725" y="-2619247"/>
              <a:ext cx="9144004" cy="3746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" name="Google Shape;508;p41"/>
            <p:cNvPicPr preferRelativeResize="0"/>
            <p:nvPr/>
          </p:nvPicPr>
          <p:blipFill rotWithShape="1">
            <a:blip r:embed="rId4">
              <a:alphaModFix amt="40000"/>
            </a:blip>
            <a:srcRect b="26847"/>
            <a:stretch/>
          </p:blipFill>
          <p:spPr>
            <a:xfrm rot="-1800000">
              <a:off x="-1645525" y="-3937222"/>
              <a:ext cx="9144004" cy="3746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" name="Google Shape;509;p41"/>
            <p:cNvPicPr preferRelativeResize="0"/>
            <p:nvPr/>
          </p:nvPicPr>
          <p:blipFill rotWithShape="1">
            <a:blip r:embed="rId5">
              <a:alphaModFix amt="38000"/>
            </a:blip>
            <a:srcRect l="12139" r="16827"/>
            <a:stretch/>
          </p:blipFill>
          <p:spPr>
            <a:xfrm flipH="1">
              <a:off x="7887213" y="2563700"/>
              <a:ext cx="6495027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" name="Google Shape;510;p41"/>
            <p:cNvPicPr preferRelativeResize="0"/>
            <p:nvPr/>
          </p:nvPicPr>
          <p:blipFill>
            <a:blip r:embed="rId6">
              <a:alphaModFix amt="60000"/>
            </a:blip>
            <a:stretch>
              <a:fillRect/>
            </a:stretch>
          </p:blipFill>
          <p:spPr>
            <a:xfrm>
              <a:off x="-848222" y="4361655"/>
              <a:ext cx="3370860" cy="18878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" name="Google Shape;511;p41"/>
            <p:cNvPicPr preferRelativeResize="0"/>
            <p:nvPr/>
          </p:nvPicPr>
          <p:blipFill rotWithShape="1">
            <a:blip r:embed="rId4">
              <a:alphaModFix amt="40000"/>
            </a:blip>
            <a:srcRect b="26847"/>
            <a:stretch/>
          </p:blipFill>
          <p:spPr>
            <a:xfrm rot="-1800000">
              <a:off x="-2658912" y="5596303"/>
              <a:ext cx="9144004" cy="3746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3"/>
          <p:cNvPicPr preferRelativeResize="0"/>
          <p:nvPr/>
        </p:nvPicPr>
        <p:blipFill rotWithShape="1">
          <a:blip r:embed="rId2">
            <a:alphaModFix/>
          </a:blip>
          <a:srcRect l="29064" r="11812"/>
          <a:stretch/>
        </p:blipFill>
        <p:spPr>
          <a:xfrm>
            <a:off x="6922850" y="-2021200"/>
            <a:ext cx="5406024" cy="51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 rotWithShape="1">
          <a:blip r:embed="rId3">
            <a:alphaModFix amt="50000"/>
          </a:blip>
          <a:srcRect t="10218" b="14593"/>
          <a:stretch/>
        </p:blipFill>
        <p:spPr>
          <a:xfrm rot="-1143362">
            <a:off x="6653511" y="4341905"/>
            <a:ext cx="4757896" cy="2003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 rotWithShape="1">
          <a:blip r:embed="rId4">
            <a:alphaModFix amt="64000"/>
          </a:blip>
          <a:srcRect l="8933" r="40875"/>
          <a:stretch/>
        </p:blipFill>
        <p:spPr>
          <a:xfrm>
            <a:off x="-2368150" y="-2905375"/>
            <a:ext cx="4589302" cy="51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3"/>
          <p:cNvPicPr preferRelativeResize="0"/>
          <p:nvPr/>
        </p:nvPicPr>
        <p:blipFill rotWithShape="1">
          <a:blip r:embed="rId5">
            <a:alphaModFix amt="60000"/>
          </a:blip>
          <a:srcRect l="17062" r="23814"/>
          <a:stretch/>
        </p:blipFill>
        <p:spPr>
          <a:xfrm>
            <a:off x="-4425100" y="905963"/>
            <a:ext cx="5406024" cy="51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3"/>
          <p:cNvPicPr preferRelativeResize="0"/>
          <p:nvPr/>
        </p:nvPicPr>
        <p:blipFill rotWithShape="1">
          <a:blip r:embed="rId6">
            <a:alphaModFix amt="33000"/>
          </a:blip>
          <a:srcRect b="19858"/>
          <a:stretch/>
        </p:blipFill>
        <p:spPr>
          <a:xfrm rot="-7200000">
            <a:off x="-4325600" y="2548639"/>
            <a:ext cx="9144004" cy="41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"/>
          <p:cNvPicPr preferRelativeResize="0"/>
          <p:nvPr/>
        </p:nvPicPr>
        <p:blipFill rotWithShape="1">
          <a:blip r:embed="rId7">
            <a:alphaModFix/>
          </a:blip>
          <a:srcRect l="33553" r="32232" b="48995"/>
          <a:stretch/>
        </p:blipFill>
        <p:spPr>
          <a:xfrm>
            <a:off x="8475673" y="3001673"/>
            <a:ext cx="1113600" cy="929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"/>
          <p:cNvPicPr preferRelativeResize="0"/>
          <p:nvPr/>
        </p:nvPicPr>
        <p:blipFill rotWithShape="1">
          <a:blip r:embed="rId7">
            <a:alphaModFix/>
          </a:blip>
          <a:srcRect l="33553" r="32232" b="48995"/>
          <a:stretch/>
        </p:blipFill>
        <p:spPr>
          <a:xfrm>
            <a:off x="-615202" y="1002673"/>
            <a:ext cx="1113600" cy="929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3"/>
          <p:cNvPicPr preferRelativeResize="0"/>
          <p:nvPr/>
        </p:nvPicPr>
        <p:blipFill rotWithShape="1">
          <a:blip r:embed="rId8">
            <a:alphaModFix amt="80000"/>
          </a:blip>
          <a:srcRect l="17251" r="23625"/>
          <a:stretch/>
        </p:blipFill>
        <p:spPr>
          <a:xfrm>
            <a:off x="2602594" y="-6311425"/>
            <a:ext cx="8333676" cy="789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3"/>
          <p:cNvPicPr preferRelativeResize="0"/>
          <p:nvPr/>
        </p:nvPicPr>
        <p:blipFill rotWithShape="1">
          <a:blip r:embed="rId9">
            <a:alphaModFix amt="40000"/>
          </a:blip>
          <a:srcRect b="17115"/>
          <a:stretch/>
        </p:blipFill>
        <p:spPr>
          <a:xfrm rot="900000">
            <a:off x="-3538275" y="-3964185"/>
            <a:ext cx="9144005" cy="424477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3"/>
          <p:cNvSpPr txBox="1">
            <a:spLocks noGrp="1"/>
          </p:cNvSpPr>
          <p:nvPr>
            <p:ph type="title"/>
          </p:nvPr>
        </p:nvSpPr>
        <p:spPr>
          <a:xfrm>
            <a:off x="1603200" y="2191500"/>
            <a:ext cx="5937600" cy="14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2" hasCustomPrompt="1"/>
          </p:nvPr>
        </p:nvSpPr>
        <p:spPr>
          <a:xfrm>
            <a:off x="3144750" y="905975"/>
            <a:ext cx="2854500" cy="11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5" name="Google Shape;35;p3"/>
          <p:cNvSpPr txBox="1">
            <a:spLocks noGrp="1"/>
          </p:cNvSpPr>
          <p:nvPr>
            <p:ph type="subTitle" idx="1"/>
          </p:nvPr>
        </p:nvSpPr>
        <p:spPr>
          <a:xfrm>
            <a:off x="1603200" y="3782425"/>
            <a:ext cx="59376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4"/>
          <p:cNvGrpSpPr/>
          <p:nvPr/>
        </p:nvGrpSpPr>
        <p:grpSpPr>
          <a:xfrm>
            <a:off x="-2450200" y="-3183887"/>
            <a:ext cx="16438304" cy="12663936"/>
            <a:chOff x="-2450200" y="-3183887"/>
            <a:chExt cx="16438304" cy="12663936"/>
          </a:xfrm>
        </p:grpSpPr>
        <p:pic>
          <p:nvPicPr>
            <p:cNvPr id="38" name="Google Shape;38;p4"/>
            <p:cNvPicPr preferRelativeResize="0"/>
            <p:nvPr/>
          </p:nvPicPr>
          <p:blipFill rotWithShape="1">
            <a:blip r:embed="rId2">
              <a:alphaModFix amt="40000"/>
            </a:blip>
            <a:srcRect l="22118" r="19613"/>
            <a:stretch/>
          </p:blipFill>
          <p:spPr>
            <a:xfrm>
              <a:off x="7156163" y="-3183887"/>
              <a:ext cx="5328225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39;p4"/>
            <p:cNvPicPr preferRelativeResize="0"/>
            <p:nvPr/>
          </p:nvPicPr>
          <p:blipFill rotWithShape="1">
            <a:blip r:embed="rId3">
              <a:alphaModFix/>
            </a:blip>
            <a:srcRect l="4915" t="13426" r="49574" b="6077"/>
            <a:stretch/>
          </p:blipFill>
          <p:spPr>
            <a:xfrm>
              <a:off x="-2450200" y="-1906762"/>
              <a:ext cx="4161449" cy="4122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40;p4"/>
            <p:cNvPicPr preferRelativeResize="0"/>
            <p:nvPr/>
          </p:nvPicPr>
          <p:blipFill rotWithShape="1">
            <a:blip r:embed="rId4">
              <a:alphaModFix amt="40000"/>
            </a:blip>
            <a:srcRect b="26847"/>
            <a:stretch/>
          </p:blipFill>
          <p:spPr>
            <a:xfrm rot="-1800000">
              <a:off x="4520050" y="3698678"/>
              <a:ext cx="9144004" cy="3746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41;p4"/>
            <p:cNvPicPr preferRelativeResize="0"/>
            <p:nvPr/>
          </p:nvPicPr>
          <p:blipFill rotWithShape="1">
            <a:blip r:embed="rId5">
              <a:alphaModFix amt="40000"/>
            </a:blip>
            <a:srcRect b="16874"/>
            <a:stretch/>
          </p:blipFill>
          <p:spPr>
            <a:xfrm rot="5400000">
              <a:off x="-2696138" y="1840788"/>
              <a:ext cx="4653348" cy="2166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Google Shape;42;p4"/>
            <p:cNvPicPr preferRelativeResize="0"/>
            <p:nvPr/>
          </p:nvPicPr>
          <p:blipFill rotWithShape="1">
            <a:blip r:embed="rId6">
              <a:alphaModFix amt="30000"/>
            </a:blip>
            <a:srcRect t="10218" b="14593"/>
            <a:stretch/>
          </p:blipFill>
          <p:spPr>
            <a:xfrm rot="-9899994">
              <a:off x="-1665839" y="4570116"/>
              <a:ext cx="4757897" cy="20034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43;p4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flipH="1">
              <a:off x="5550690" y="4149918"/>
              <a:ext cx="3370860" cy="18878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Google Shape;44;p4"/>
            <p:cNvPicPr preferRelativeResize="0"/>
            <p:nvPr/>
          </p:nvPicPr>
          <p:blipFill rotWithShape="1">
            <a:blip r:embed="rId8">
              <a:alphaModFix/>
            </a:blip>
            <a:srcRect l="33553" r="32232" b="48995"/>
            <a:stretch/>
          </p:blipFill>
          <p:spPr>
            <a:xfrm>
              <a:off x="-667152" y="3693198"/>
              <a:ext cx="1113600" cy="9297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45;p4"/>
            <p:cNvPicPr preferRelativeResize="0"/>
            <p:nvPr/>
          </p:nvPicPr>
          <p:blipFill rotWithShape="1">
            <a:blip r:embed="rId8">
              <a:alphaModFix/>
            </a:blip>
            <a:srcRect l="33553" r="32232" b="48995"/>
            <a:stretch/>
          </p:blipFill>
          <p:spPr>
            <a:xfrm>
              <a:off x="8263023" y="407398"/>
              <a:ext cx="1113600" cy="9297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" name="Google Shape;4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7"/>
          <p:cNvGrpSpPr/>
          <p:nvPr/>
        </p:nvGrpSpPr>
        <p:grpSpPr>
          <a:xfrm>
            <a:off x="-3728325" y="-3955937"/>
            <a:ext cx="15629076" cy="13261750"/>
            <a:chOff x="-3728325" y="-3955937"/>
            <a:chExt cx="15629076" cy="13261750"/>
          </a:xfrm>
        </p:grpSpPr>
        <p:pic>
          <p:nvPicPr>
            <p:cNvPr id="73" name="Google Shape;73;p7"/>
            <p:cNvPicPr preferRelativeResize="0"/>
            <p:nvPr/>
          </p:nvPicPr>
          <p:blipFill rotWithShape="1">
            <a:blip r:embed="rId2">
              <a:alphaModFix amt="40000"/>
            </a:blip>
            <a:srcRect l="22118" r="19613"/>
            <a:stretch/>
          </p:blipFill>
          <p:spPr>
            <a:xfrm>
              <a:off x="6261375" y="-344775"/>
              <a:ext cx="5328225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7"/>
            <p:cNvPicPr preferRelativeResize="0"/>
            <p:nvPr/>
          </p:nvPicPr>
          <p:blipFill rotWithShape="1">
            <a:blip r:embed="rId3">
              <a:alphaModFix amt="50000"/>
            </a:blip>
            <a:srcRect l="18435" r="16489"/>
            <a:stretch/>
          </p:blipFill>
          <p:spPr>
            <a:xfrm>
              <a:off x="5950225" y="-2989875"/>
              <a:ext cx="5950525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7"/>
            <p:cNvPicPr preferRelativeResize="0"/>
            <p:nvPr/>
          </p:nvPicPr>
          <p:blipFill rotWithShape="1">
            <a:blip r:embed="rId4">
              <a:alphaModFix amt="50000"/>
            </a:blip>
            <a:srcRect l="29064" r="11812"/>
            <a:stretch/>
          </p:blipFill>
          <p:spPr>
            <a:xfrm>
              <a:off x="5567738" y="4184612"/>
              <a:ext cx="5406024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7"/>
            <p:cNvPicPr preferRelativeResize="0"/>
            <p:nvPr/>
          </p:nvPicPr>
          <p:blipFill rotWithShape="1">
            <a:blip r:embed="rId5">
              <a:alphaModFix/>
            </a:blip>
            <a:srcRect l="33553" r="32232" b="48995"/>
            <a:stretch/>
          </p:blipFill>
          <p:spPr>
            <a:xfrm>
              <a:off x="7493098" y="3863223"/>
              <a:ext cx="1113600" cy="9297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7"/>
            <p:cNvPicPr preferRelativeResize="0"/>
            <p:nvPr/>
          </p:nvPicPr>
          <p:blipFill>
            <a:blip r:embed="rId6">
              <a:alphaModFix amt="40000"/>
            </a:blip>
            <a:stretch>
              <a:fillRect/>
            </a:stretch>
          </p:blipFill>
          <p:spPr>
            <a:xfrm>
              <a:off x="3731090" y="4429218"/>
              <a:ext cx="3370860" cy="18878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7"/>
            <p:cNvPicPr preferRelativeResize="0"/>
            <p:nvPr/>
          </p:nvPicPr>
          <p:blipFill rotWithShape="1">
            <a:blip r:embed="rId7">
              <a:alphaModFix amt="42000"/>
            </a:blip>
            <a:srcRect l="7894" r="8736"/>
            <a:stretch/>
          </p:blipFill>
          <p:spPr>
            <a:xfrm>
              <a:off x="3884276" y="-3955937"/>
              <a:ext cx="7622876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7"/>
            <p:cNvPicPr preferRelativeResize="0"/>
            <p:nvPr/>
          </p:nvPicPr>
          <p:blipFill rotWithShape="1">
            <a:blip r:embed="rId8">
              <a:alphaModFix amt="70000"/>
            </a:blip>
            <a:srcRect l="27128" r="25236"/>
            <a:stretch/>
          </p:blipFill>
          <p:spPr>
            <a:xfrm>
              <a:off x="-2127800" y="3397396"/>
              <a:ext cx="2988764" cy="3513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7"/>
            <p:cNvPicPr preferRelativeResize="0"/>
            <p:nvPr/>
          </p:nvPicPr>
          <p:blipFill rotWithShape="1">
            <a:blip r:embed="rId9">
              <a:alphaModFix amt="64000"/>
            </a:blip>
            <a:srcRect l="8933" r="40875"/>
            <a:stretch/>
          </p:blipFill>
          <p:spPr>
            <a:xfrm>
              <a:off x="-3728325" y="501800"/>
              <a:ext cx="4589302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7"/>
            <p:cNvPicPr preferRelativeResize="0"/>
            <p:nvPr/>
          </p:nvPicPr>
          <p:blipFill rotWithShape="1">
            <a:blip r:embed="rId10">
              <a:alphaModFix amt="51000"/>
            </a:blip>
            <a:srcRect t="14646"/>
            <a:stretch/>
          </p:blipFill>
          <p:spPr>
            <a:xfrm rot="-5400000">
              <a:off x="7468663" y="2665425"/>
              <a:ext cx="3370849" cy="1611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" name="Google Shape;82;p7"/>
          <p:cNvSpPr txBox="1">
            <a:spLocks noGrp="1"/>
          </p:cNvSpPr>
          <p:nvPr>
            <p:ph type="body" idx="1"/>
          </p:nvPr>
        </p:nvSpPr>
        <p:spPr>
          <a:xfrm>
            <a:off x="720000" y="1524000"/>
            <a:ext cx="5623200" cy="30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Char char="●"/>
              <a:defRPr>
                <a:solidFill>
                  <a:srgbClr val="434343"/>
                </a:solidFill>
              </a:defRPr>
            </a:lvl1pPr>
            <a:lvl2pPr marL="914400" lvl="1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>
                <a:solidFill>
                  <a:srgbClr val="434343"/>
                </a:solidFill>
              </a:defRPr>
            </a:lvl2pPr>
            <a:lvl3pPr marL="1371600" lvl="2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>
                <a:solidFill>
                  <a:srgbClr val="434343"/>
                </a:solidFill>
              </a:defRPr>
            </a:lvl3pPr>
            <a:lvl4pPr marL="1828800" lvl="3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>
                <a:solidFill>
                  <a:srgbClr val="434343"/>
                </a:solidFill>
              </a:defRPr>
            </a:lvl6pPr>
            <a:lvl7pPr marL="3200400" lvl="6" indent="-2730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>
                <a:solidFill>
                  <a:srgbClr val="434343"/>
                </a:solidFill>
              </a:defRPr>
            </a:lvl7pPr>
            <a:lvl8pPr marL="3657600" lvl="7" indent="-2730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>
                <a:solidFill>
                  <a:srgbClr val="434343"/>
                </a:solidFill>
              </a:defRPr>
            </a:lvl8pPr>
            <a:lvl9pPr marL="4114800" lvl="8" indent="-2667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7"/>
          <p:cNvSpPr txBox="1">
            <a:spLocks noGrp="1"/>
          </p:cNvSpPr>
          <p:nvPr>
            <p:ph type="title"/>
          </p:nvPr>
        </p:nvSpPr>
        <p:spPr>
          <a:xfrm>
            <a:off x="720000" y="558550"/>
            <a:ext cx="5623200" cy="86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9"/>
          <p:cNvGrpSpPr/>
          <p:nvPr/>
        </p:nvGrpSpPr>
        <p:grpSpPr>
          <a:xfrm>
            <a:off x="-6723026" y="-5523400"/>
            <a:ext cx="22740653" cy="15494452"/>
            <a:chOff x="-6723026" y="-5523400"/>
            <a:chExt cx="22740653" cy="15494452"/>
          </a:xfrm>
        </p:grpSpPr>
        <p:pic>
          <p:nvPicPr>
            <p:cNvPr id="99" name="Google Shape;99;p9"/>
            <p:cNvPicPr preferRelativeResize="0"/>
            <p:nvPr/>
          </p:nvPicPr>
          <p:blipFill rotWithShape="1">
            <a:blip r:embed="rId2">
              <a:alphaModFix amt="33000"/>
            </a:blip>
            <a:srcRect b="19858"/>
            <a:stretch/>
          </p:blipFill>
          <p:spPr>
            <a:xfrm rot="-7200000">
              <a:off x="-3628550" y="2933414"/>
              <a:ext cx="9144004" cy="4104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9"/>
            <p:cNvPicPr preferRelativeResize="0"/>
            <p:nvPr/>
          </p:nvPicPr>
          <p:blipFill rotWithShape="1">
            <a:blip r:embed="rId3">
              <a:alphaModFix amt="80000"/>
            </a:blip>
            <a:srcRect b="26847"/>
            <a:stretch/>
          </p:blipFill>
          <p:spPr>
            <a:xfrm rot="-9000000">
              <a:off x="6549573" y="439866"/>
              <a:ext cx="9144004" cy="3746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9"/>
            <p:cNvPicPr preferRelativeResize="0"/>
            <p:nvPr/>
          </p:nvPicPr>
          <p:blipFill rotWithShape="1">
            <a:blip r:embed="rId3">
              <a:alphaModFix amt="70000"/>
            </a:blip>
            <a:srcRect b="26847"/>
            <a:stretch/>
          </p:blipFill>
          <p:spPr>
            <a:xfrm rot="-9000000">
              <a:off x="-6398977" y="1485591"/>
              <a:ext cx="9144004" cy="3746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9"/>
            <p:cNvPicPr preferRelativeResize="0"/>
            <p:nvPr/>
          </p:nvPicPr>
          <p:blipFill rotWithShape="1">
            <a:blip r:embed="rId2">
              <a:alphaModFix amt="33000"/>
            </a:blip>
            <a:srcRect b="19858"/>
            <a:stretch/>
          </p:blipFill>
          <p:spPr>
            <a:xfrm rot="-7200000">
              <a:off x="3706500" y="-2589986"/>
              <a:ext cx="9144004" cy="4104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9"/>
            <p:cNvPicPr preferRelativeResize="0"/>
            <p:nvPr/>
          </p:nvPicPr>
          <p:blipFill rotWithShape="1">
            <a:blip r:embed="rId4">
              <a:alphaModFix amt="50000"/>
            </a:blip>
            <a:srcRect t="10218" b="14593"/>
            <a:stretch/>
          </p:blipFill>
          <p:spPr>
            <a:xfrm rot="-1143362">
              <a:off x="5330061" y="4647305"/>
              <a:ext cx="4757896" cy="2003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9"/>
            <p:cNvPicPr preferRelativeResize="0"/>
            <p:nvPr/>
          </p:nvPicPr>
          <p:blipFill rotWithShape="1">
            <a:blip r:embed="rId4">
              <a:alphaModFix amt="50000"/>
            </a:blip>
            <a:srcRect t="10218" b="14593"/>
            <a:stretch/>
          </p:blipFill>
          <p:spPr>
            <a:xfrm rot="-1143362">
              <a:off x="-2506664" y="-1126870"/>
              <a:ext cx="4757896" cy="2003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9"/>
            <p:cNvPicPr preferRelativeResize="0"/>
            <p:nvPr/>
          </p:nvPicPr>
          <p:blipFill rotWithShape="1">
            <a:blip r:embed="rId5">
              <a:alphaModFix/>
            </a:blip>
            <a:srcRect l="33553" r="32232" b="48995"/>
            <a:stretch/>
          </p:blipFill>
          <p:spPr>
            <a:xfrm>
              <a:off x="8475673" y="3001673"/>
              <a:ext cx="1113600" cy="9297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9"/>
            <p:cNvPicPr preferRelativeResize="0"/>
            <p:nvPr/>
          </p:nvPicPr>
          <p:blipFill rotWithShape="1">
            <a:blip r:embed="rId5">
              <a:alphaModFix/>
            </a:blip>
            <a:srcRect l="33553" r="32232" b="48995"/>
            <a:stretch/>
          </p:blipFill>
          <p:spPr>
            <a:xfrm>
              <a:off x="-684514" y="872298"/>
              <a:ext cx="1113600" cy="9297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9"/>
            <p:cNvPicPr preferRelativeResize="0"/>
            <p:nvPr/>
          </p:nvPicPr>
          <p:blipFill rotWithShape="1">
            <a:blip r:embed="rId6">
              <a:alphaModFix amt="64000"/>
            </a:blip>
            <a:srcRect l="8933" r="40875"/>
            <a:stretch/>
          </p:blipFill>
          <p:spPr>
            <a:xfrm>
              <a:off x="126725" y="-3614825"/>
              <a:ext cx="4589302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9"/>
            <p:cNvPicPr preferRelativeResize="0"/>
            <p:nvPr/>
          </p:nvPicPr>
          <p:blipFill rotWithShape="1">
            <a:blip r:embed="rId7">
              <a:alphaModFix amt="40000"/>
            </a:blip>
            <a:srcRect l="27128" r="25236"/>
            <a:stretch/>
          </p:blipFill>
          <p:spPr>
            <a:xfrm>
              <a:off x="1273575" y="4490518"/>
              <a:ext cx="1970801" cy="2317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9"/>
            <p:cNvPicPr preferRelativeResize="0"/>
            <p:nvPr/>
          </p:nvPicPr>
          <p:blipFill rotWithShape="1">
            <a:blip r:embed="rId8">
              <a:alphaModFix amt="50000"/>
            </a:blip>
            <a:srcRect l="29064" r="11812"/>
            <a:stretch/>
          </p:blipFill>
          <p:spPr>
            <a:xfrm>
              <a:off x="6492075" y="3714238"/>
              <a:ext cx="5406024" cy="5121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0" name="Google Shape;110;p9"/>
          <p:cNvSpPr txBox="1">
            <a:spLocks noGrp="1"/>
          </p:cNvSpPr>
          <p:nvPr>
            <p:ph type="title"/>
          </p:nvPr>
        </p:nvSpPr>
        <p:spPr>
          <a:xfrm>
            <a:off x="2345100" y="1035775"/>
            <a:ext cx="44538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1" name="Google Shape;111;p9"/>
          <p:cNvSpPr txBox="1">
            <a:spLocks noGrp="1"/>
          </p:cNvSpPr>
          <p:nvPr>
            <p:ph type="subTitle" idx="1"/>
          </p:nvPr>
        </p:nvSpPr>
        <p:spPr>
          <a:xfrm>
            <a:off x="2345100" y="2609800"/>
            <a:ext cx="4453800" cy="14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3"/>
          <p:cNvPicPr preferRelativeResize="0"/>
          <p:nvPr/>
        </p:nvPicPr>
        <p:blipFill rotWithShape="1">
          <a:blip r:embed="rId2">
            <a:alphaModFix/>
          </a:blip>
          <a:srcRect l="17251" r="23625"/>
          <a:stretch/>
        </p:blipFill>
        <p:spPr>
          <a:xfrm>
            <a:off x="7096463" y="-2667350"/>
            <a:ext cx="5406024" cy="51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3"/>
          <p:cNvPicPr preferRelativeResize="0"/>
          <p:nvPr/>
        </p:nvPicPr>
        <p:blipFill rotWithShape="1">
          <a:blip r:embed="rId3">
            <a:alphaModFix/>
          </a:blip>
          <a:srcRect l="4108" r="36772"/>
          <a:stretch/>
        </p:blipFill>
        <p:spPr>
          <a:xfrm>
            <a:off x="6714500" y="2040150"/>
            <a:ext cx="5406024" cy="51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3"/>
          <p:cNvPicPr preferRelativeResize="0"/>
          <p:nvPr/>
        </p:nvPicPr>
        <p:blipFill rotWithShape="1">
          <a:blip r:embed="rId4">
            <a:alphaModFix amt="60000"/>
          </a:blip>
          <a:srcRect l="18858" r="25000"/>
          <a:stretch/>
        </p:blipFill>
        <p:spPr>
          <a:xfrm>
            <a:off x="3419275" y="4435450"/>
            <a:ext cx="5133773" cy="51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3"/>
          <p:cNvPicPr preferRelativeResize="0"/>
          <p:nvPr/>
        </p:nvPicPr>
        <p:blipFill rotWithShape="1">
          <a:blip r:embed="rId5">
            <a:alphaModFix amt="52999"/>
          </a:blip>
          <a:srcRect b="19858"/>
          <a:stretch/>
        </p:blipFill>
        <p:spPr>
          <a:xfrm rot="-7200000">
            <a:off x="-6767600" y="880814"/>
            <a:ext cx="9144004" cy="41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3"/>
          <p:cNvPicPr preferRelativeResize="0"/>
          <p:nvPr/>
        </p:nvPicPr>
        <p:blipFill rotWithShape="1">
          <a:blip r:embed="rId6">
            <a:alphaModFix amt="50000"/>
          </a:blip>
          <a:srcRect t="10218" b="14593"/>
          <a:stretch/>
        </p:blipFill>
        <p:spPr>
          <a:xfrm rot="-1143362">
            <a:off x="-2525039" y="-462320"/>
            <a:ext cx="4757896" cy="2003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3"/>
          <p:cNvPicPr preferRelativeResize="0"/>
          <p:nvPr/>
        </p:nvPicPr>
        <p:blipFill rotWithShape="1">
          <a:blip r:embed="rId7">
            <a:alphaModFix amt="64000"/>
          </a:blip>
          <a:srcRect l="8933" r="40875"/>
          <a:stretch/>
        </p:blipFill>
        <p:spPr>
          <a:xfrm>
            <a:off x="-3712325" y="22300"/>
            <a:ext cx="4589302" cy="51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3"/>
          <p:cNvPicPr preferRelativeResize="0"/>
          <p:nvPr/>
        </p:nvPicPr>
        <p:blipFill rotWithShape="1">
          <a:blip r:embed="rId8">
            <a:alphaModFix amt="60000"/>
          </a:blip>
          <a:srcRect l="17062" r="23814"/>
          <a:stretch/>
        </p:blipFill>
        <p:spPr>
          <a:xfrm>
            <a:off x="6468575" y="-3707175"/>
            <a:ext cx="5406024" cy="51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3"/>
          <p:cNvPicPr preferRelativeResize="0"/>
          <p:nvPr/>
        </p:nvPicPr>
        <p:blipFill rotWithShape="1">
          <a:blip r:embed="rId9">
            <a:alphaModFix/>
          </a:blip>
          <a:srcRect l="33553" r="32232" b="48995"/>
          <a:stretch/>
        </p:blipFill>
        <p:spPr>
          <a:xfrm>
            <a:off x="-550477" y="4359248"/>
            <a:ext cx="1113600" cy="929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3"/>
          <p:cNvPicPr preferRelativeResize="0"/>
          <p:nvPr/>
        </p:nvPicPr>
        <p:blipFill rotWithShape="1">
          <a:blip r:embed="rId10">
            <a:alphaModFix amt="30000"/>
          </a:blip>
          <a:srcRect b="54379"/>
          <a:stretch/>
        </p:blipFill>
        <p:spPr>
          <a:xfrm rot="1800003">
            <a:off x="7512812" y="3027498"/>
            <a:ext cx="3370849" cy="86127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solidFill>
                  <a:srgbClr val="6355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title" idx="2"/>
          </p:nvPr>
        </p:nvSpPr>
        <p:spPr>
          <a:xfrm>
            <a:off x="720000" y="1762950"/>
            <a:ext cx="2305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rgbClr val="8B6F6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"/>
          </p:nvPr>
        </p:nvSpPr>
        <p:spPr>
          <a:xfrm>
            <a:off x="720000" y="21931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3555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title" idx="3"/>
          </p:nvPr>
        </p:nvSpPr>
        <p:spPr>
          <a:xfrm>
            <a:off x="3419273" y="1762950"/>
            <a:ext cx="2305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rgbClr val="8B6F6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6" name="Google Shape;146;p13"/>
          <p:cNvSpPr txBox="1">
            <a:spLocks noGrp="1"/>
          </p:cNvSpPr>
          <p:nvPr>
            <p:ph type="subTitle" idx="4"/>
          </p:nvPr>
        </p:nvSpPr>
        <p:spPr>
          <a:xfrm>
            <a:off x="3419272" y="21931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3555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title" idx="5"/>
          </p:nvPr>
        </p:nvSpPr>
        <p:spPr>
          <a:xfrm>
            <a:off x="720000" y="3609525"/>
            <a:ext cx="2305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rgbClr val="8B6F6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8" name="Google Shape;148;p13"/>
          <p:cNvSpPr txBox="1">
            <a:spLocks noGrp="1"/>
          </p:cNvSpPr>
          <p:nvPr>
            <p:ph type="subTitle" idx="6"/>
          </p:nvPr>
        </p:nvSpPr>
        <p:spPr>
          <a:xfrm>
            <a:off x="720000" y="40397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3555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3"/>
          <p:cNvSpPr txBox="1">
            <a:spLocks noGrp="1"/>
          </p:cNvSpPr>
          <p:nvPr>
            <p:ph type="title" idx="7"/>
          </p:nvPr>
        </p:nvSpPr>
        <p:spPr>
          <a:xfrm>
            <a:off x="3419273" y="3609525"/>
            <a:ext cx="2305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rgbClr val="8B6F6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0" name="Google Shape;150;p13"/>
          <p:cNvSpPr txBox="1">
            <a:spLocks noGrp="1"/>
          </p:cNvSpPr>
          <p:nvPr>
            <p:ph type="subTitle" idx="8"/>
          </p:nvPr>
        </p:nvSpPr>
        <p:spPr>
          <a:xfrm>
            <a:off x="3419272" y="40397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3555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title" idx="9"/>
          </p:nvPr>
        </p:nvSpPr>
        <p:spPr>
          <a:xfrm>
            <a:off x="6118550" y="1762950"/>
            <a:ext cx="2305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rgbClr val="8B6F6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2" name="Google Shape;152;p13"/>
          <p:cNvSpPr txBox="1">
            <a:spLocks noGrp="1"/>
          </p:cNvSpPr>
          <p:nvPr>
            <p:ph type="subTitle" idx="13"/>
          </p:nvPr>
        </p:nvSpPr>
        <p:spPr>
          <a:xfrm>
            <a:off x="6118548" y="21931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3555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3"/>
          <p:cNvSpPr txBox="1">
            <a:spLocks noGrp="1"/>
          </p:cNvSpPr>
          <p:nvPr>
            <p:ph type="title" idx="14"/>
          </p:nvPr>
        </p:nvSpPr>
        <p:spPr>
          <a:xfrm>
            <a:off x="6118550" y="3609525"/>
            <a:ext cx="2305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rgbClr val="8B6F6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subTitle" idx="15"/>
          </p:nvPr>
        </p:nvSpPr>
        <p:spPr>
          <a:xfrm>
            <a:off x="6118548" y="40397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3555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3"/>
          <p:cNvSpPr txBox="1">
            <a:spLocks noGrp="1"/>
          </p:cNvSpPr>
          <p:nvPr>
            <p:ph type="title" idx="16" hasCustomPrompt="1"/>
          </p:nvPr>
        </p:nvSpPr>
        <p:spPr>
          <a:xfrm>
            <a:off x="1315950" y="1252625"/>
            <a:ext cx="11136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A57A6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56" name="Google Shape;156;p13"/>
          <p:cNvSpPr txBox="1">
            <a:spLocks noGrp="1"/>
          </p:cNvSpPr>
          <p:nvPr>
            <p:ph type="title" idx="17" hasCustomPrompt="1"/>
          </p:nvPr>
        </p:nvSpPr>
        <p:spPr>
          <a:xfrm>
            <a:off x="4015222" y="1252625"/>
            <a:ext cx="11136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A57A6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57" name="Google Shape;157;p13"/>
          <p:cNvSpPr txBox="1">
            <a:spLocks noGrp="1"/>
          </p:cNvSpPr>
          <p:nvPr>
            <p:ph type="title" idx="18" hasCustomPrompt="1"/>
          </p:nvPr>
        </p:nvSpPr>
        <p:spPr>
          <a:xfrm>
            <a:off x="6714498" y="1252625"/>
            <a:ext cx="11136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A57A6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58" name="Google Shape;158;p13"/>
          <p:cNvSpPr txBox="1">
            <a:spLocks noGrp="1"/>
          </p:cNvSpPr>
          <p:nvPr>
            <p:ph type="title" idx="19" hasCustomPrompt="1"/>
          </p:nvPr>
        </p:nvSpPr>
        <p:spPr>
          <a:xfrm>
            <a:off x="1315950" y="3099200"/>
            <a:ext cx="11136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A57A6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59" name="Google Shape;159;p13"/>
          <p:cNvSpPr txBox="1">
            <a:spLocks noGrp="1"/>
          </p:cNvSpPr>
          <p:nvPr>
            <p:ph type="title" idx="20" hasCustomPrompt="1"/>
          </p:nvPr>
        </p:nvSpPr>
        <p:spPr>
          <a:xfrm>
            <a:off x="4015222" y="3099200"/>
            <a:ext cx="11136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A57A6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0" name="Google Shape;160;p13"/>
          <p:cNvSpPr txBox="1">
            <a:spLocks noGrp="1"/>
          </p:cNvSpPr>
          <p:nvPr>
            <p:ph type="title" idx="21" hasCustomPrompt="1"/>
          </p:nvPr>
        </p:nvSpPr>
        <p:spPr>
          <a:xfrm>
            <a:off x="6714498" y="3099200"/>
            <a:ext cx="11136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A57A6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14"/>
          <p:cNvGrpSpPr/>
          <p:nvPr/>
        </p:nvGrpSpPr>
        <p:grpSpPr>
          <a:xfrm>
            <a:off x="-4302950" y="-4087213"/>
            <a:ext cx="19088477" cy="13377061"/>
            <a:chOff x="-4302950" y="-4087213"/>
            <a:chExt cx="19088477" cy="13377061"/>
          </a:xfrm>
        </p:grpSpPr>
        <p:pic>
          <p:nvPicPr>
            <p:cNvPr id="163" name="Google Shape;163;p14"/>
            <p:cNvPicPr preferRelativeResize="0"/>
            <p:nvPr/>
          </p:nvPicPr>
          <p:blipFill rotWithShape="1">
            <a:blip r:embed="rId2">
              <a:alphaModFix amt="40000"/>
            </a:blip>
            <a:srcRect l="19329" r="19846"/>
            <a:stretch/>
          </p:blipFill>
          <p:spPr>
            <a:xfrm>
              <a:off x="713100" y="4273000"/>
              <a:ext cx="2830269" cy="2606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14"/>
            <p:cNvPicPr preferRelativeResize="0"/>
            <p:nvPr/>
          </p:nvPicPr>
          <p:blipFill rotWithShape="1">
            <a:blip r:embed="rId3">
              <a:alphaModFix amt="38000"/>
            </a:blip>
            <a:srcRect l="12139" r="16827"/>
            <a:stretch/>
          </p:blipFill>
          <p:spPr>
            <a:xfrm flipH="1">
              <a:off x="-4302950" y="2040150"/>
              <a:ext cx="6495027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14"/>
            <p:cNvPicPr preferRelativeResize="0"/>
            <p:nvPr/>
          </p:nvPicPr>
          <p:blipFill rotWithShape="1">
            <a:blip r:embed="rId4">
              <a:alphaModFix amt="72000"/>
            </a:blip>
            <a:srcRect l="7894" r="8736"/>
            <a:stretch/>
          </p:blipFill>
          <p:spPr>
            <a:xfrm>
              <a:off x="7162651" y="-389300"/>
              <a:ext cx="7622876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14"/>
            <p:cNvPicPr preferRelativeResize="0"/>
            <p:nvPr/>
          </p:nvPicPr>
          <p:blipFill rotWithShape="1">
            <a:blip r:embed="rId5">
              <a:alphaModFix amt="40000"/>
            </a:blip>
            <a:srcRect b="16874"/>
            <a:stretch/>
          </p:blipFill>
          <p:spPr>
            <a:xfrm rot="5400000">
              <a:off x="-2323000" y="1782913"/>
              <a:ext cx="4653348" cy="2166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14"/>
            <p:cNvPicPr preferRelativeResize="0"/>
            <p:nvPr/>
          </p:nvPicPr>
          <p:blipFill rotWithShape="1">
            <a:blip r:embed="rId6">
              <a:alphaModFix amt="40000"/>
            </a:blip>
            <a:srcRect b="26847"/>
            <a:stretch/>
          </p:blipFill>
          <p:spPr>
            <a:xfrm rot="-1800000">
              <a:off x="3703325" y="3508478"/>
              <a:ext cx="9144004" cy="3746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14"/>
            <p:cNvPicPr preferRelativeResize="0"/>
            <p:nvPr/>
          </p:nvPicPr>
          <p:blipFill rotWithShape="1">
            <a:blip r:embed="rId7">
              <a:alphaModFix amt="40000"/>
            </a:blip>
            <a:srcRect b="17115"/>
            <a:stretch/>
          </p:blipFill>
          <p:spPr>
            <a:xfrm rot="900000">
              <a:off x="3441225" y="-2976210"/>
              <a:ext cx="9144005" cy="4244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14"/>
            <p:cNvPicPr preferRelativeResize="0"/>
            <p:nvPr/>
          </p:nvPicPr>
          <p:blipFill rotWithShape="1">
            <a:blip r:embed="rId8">
              <a:alphaModFix amt="40000"/>
            </a:blip>
            <a:srcRect l="27128" r="25236"/>
            <a:stretch/>
          </p:blipFill>
          <p:spPr>
            <a:xfrm>
              <a:off x="-629975" y="-3647787"/>
              <a:ext cx="4355948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14"/>
            <p:cNvPicPr preferRelativeResize="0"/>
            <p:nvPr/>
          </p:nvPicPr>
          <p:blipFill rotWithShape="1">
            <a:blip r:embed="rId9">
              <a:alphaModFix amt="40000"/>
            </a:blip>
            <a:srcRect l="20791" r="21082"/>
            <a:stretch/>
          </p:blipFill>
          <p:spPr>
            <a:xfrm>
              <a:off x="-1079500" y="-1132725"/>
              <a:ext cx="2704876" cy="2606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14"/>
            <p:cNvPicPr preferRelativeResize="0"/>
            <p:nvPr/>
          </p:nvPicPr>
          <p:blipFill rotWithShape="1">
            <a:blip r:embed="rId10">
              <a:alphaModFix amt="40000"/>
            </a:blip>
            <a:srcRect l="22118" r="19613"/>
            <a:stretch/>
          </p:blipFill>
          <p:spPr>
            <a:xfrm>
              <a:off x="4550400" y="-3414425"/>
              <a:ext cx="5328225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14"/>
            <p:cNvPicPr preferRelativeResize="0"/>
            <p:nvPr/>
          </p:nvPicPr>
          <p:blipFill rotWithShape="1">
            <a:blip r:embed="rId2">
              <a:alphaModFix amt="50000"/>
            </a:blip>
            <a:srcRect l="19329" r="19846"/>
            <a:stretch/>
          </p:blipFill>
          <p:spPr>
            <a:xfrm>
              <a:off x="2496350" y="-2156900"/>
              <a:ext cx="2830269" cy="2606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14"/>
            <p:cNvPicPr preferRelativeResize="0"/>
            <p:nvPr/>
          </p:nvPicPr>
          <p:blipFill rotWithShape="1">
            <a:blip r:embed="rId11">
              <a:alphaModFix amt="60000"/>
            </a:blip>
            <a:srcRect b="54379"/>
            <a:stretch/>
          </p:blipFill>
          <p:spPr>
            <a:xfrm rot="1800003">
              <a:off x="7152162" y="1324423"/>
              <a:ext cx="3370849" cy="8612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14"/>
            <p:cNvPicPr preferRelativeResize="0"/>
            <p:nvPr/>
          </p:nvPicPr>
          <p:blipFill rotWithShape="1">
            <a:blip r:embed="rId11">
              <a:alphaModFix amt="60000"/>
            </a:blip>
            <a:srcRect b="54379"/>
            <a:stretch/>
          </p:blipFill>
          <p:spPr>
            <a:xfrm rot="1800003">
              <a:off x="-2273538" y="441660"/>
              <a:ext cx="3370849" cy="8612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14"/>
            <p:cNvPicPr preferRelativeResize="0"/>
            <p:nvPr/>
          </p:nvPicPr>
          <p:blipFill>
            <a:blip r:embed="rId12">
              <a:alphaModFix amt="40000"/>
            </a:blip>
            <a:stretch>
              <a:fillRect/>
            </a:stretch>
          </p:blipFill>
          <p:spPr>
            <a:xfrm>
              <a:off x="4850615" y="4213468"/>
              <a:ext cx="3370860" cy="188788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6" name="Google Shape;176;p14"/>
          <p:cNvSpPr txBox="1">
            <a:spLocks noGrp="1"/>
          </p:cNvSpPr>
          <p:nvPr>
            <p:ph type="title"/>
          </p:nvPr>
        </p:nvSpPr>
        <p:spPr>
          <a:xfrm>
            <a:off x="1776150" y="1189100"/>
            <a:ext cx="55917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15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4"/>
          <p:cNvSpPr txBox="1">
            <a:spLocks noGrp="1"/>
          </p:cNvSpPr>
          <p:nvPr>
            <p:ph type="subTitle" idx="1"/>
          </p:nvPr>
        </p:nvSpPr>
        <p:spPr>
          <a:xfrm>
            <a:off x="1776150" y="3153500"/>
            <a:ext cx="55917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" name="Google Shape;484;p39"/>
          <p:cNvGrpSpPr/>
          <p:nvPr/>
        </p:nvGrpSpPr>
        <p:grpSpPr>
          <a:xfrm>
            <a:off x="-4302950" y="-4087213"/>
            <a:ext cx="19088477" cy="13377061"/>
            <a:chOff x="-4302950" y="-4087213"/>
            <a:chExt cx="19088477" cy="13377061"/>
          </a:xfrm>
        </p:grpSpPr>
        <p:pic>
          <p:nvPicPr>
            <p:cNvPr id="485" name="Google Shape;485;p39"/>
            <p:cNvPicPr preferRelativeResize="0"/>
            <p:nvPr/>
          </p:nvPicPr>
          <p:blipFill rotWithShape="1">
            <a:blip r:embed="rId2">
              <a:alphaModFix amt="38000"/>
            </a:blip>
            <a:srcRect l="12139" r="16827"/>
            <a:stretch/>
          </p:blipFill>
          <p:spPr>
            <a:xfrm flipH="1">
              <a:off x="-4302950" y="2040150"/>
              <a:ext cx="6495027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6" name="Google Shape;486;p39"/>
            <p:cNvPicPr preferRelativeResize="0"/>
            <p:nvPr/>
          </p:nvPicPr>
          <p:blipFill rotWithShape="1">
            <a:blip r:embed="rId3">
              <a:alphaModFix amt="72000"/>
            </a:blip>
            <a:srcRect l="7894" r="8736"/>
            <a:stretch/>
          </p:blipFill>
          <p:spPr>
            <a:xfrm>
              <a:off x="7162651" y="-389300"/>
              <a:ext cx="7622876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39"/>
            <p:cNvPicPr preferRelativeResize="0"/>
            <p:nvPr/>
          </p:nvPicPr>
          <p:blipFill rotWithShape="1">
            <a:blip r:embed="rId4">
              <a:alphaModFix amt="40000"/>
            </a:blip>
            <a:srcRect b="16874"/>
            <a:stretch/>
          </p:blipFill>
          <p:spPr>
            <a:xfrm rot="5400000">
              <a:off x="-2323000" y="1782913"/>
              <a:ext cx="4653348" cy="2166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" name="Google Shape;488;p39"/>
            <p:cNvPicPr preferRelativeResize="0"/>
            <p:nvPr/>
          </p:nvPicPr>
          <p:blipFill rotWithShape="1">
            <a:blip r:embed="rId5">
              <a:alphaModFix amt="40000"/>
            </a:blip>
            <a:srcRect b="26847"/>
            <a:stretch/>
          </p:blipFill>
          <p:spPr>
            <a:xfrm rot="-1800000">
              <a:off x="3703325" y="3508478"/>
              <a:ext cx="9144004" cy="3746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9" name="Google Shape;489;p39"/>
            <p:cNvPicPr preferRelativeResize="0"/>
            <p:nvPr/>
          </p:nvPicPr>
          <p:blipFill rotWithShape="1">
            <a:blip r:embed="rId6">
              <a:alphaModFix amt="40000"/>
            </a:blip>
            <a:srcRect b="17115"/>
            <a:stretch/>
          </p:blipFill>
          <p:spPr>
            <a:xfrm rot="900000">
              <a:off x="3441225" y="-2976210"/>
              <a:ext cx="9144005" cy="4244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0" name="Google Shape;490;p39"/>
            <p:cNvPicPr preferRelativeResize="0"/>
            <p:nvPr/>
          </p:nvPicPr>
          <p:blipFill rotWithShape="1">
            <a:blip r:embed="rId7">
              <a:alphaModFix amt="40000"/>
            </a:blip>
            <a:srcRect l="27128" r="25236"/>
            <a:stretch/>
          </p:blipFill>
          <p:spPr>
            <a:xfrm>
              <a:off x="-629975" y="-3647787"/>
              <a:ext cx="4355948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1" name="Google Shape;491;p39"/>
            <p:cNvPicPr preferRelativeResize="0"/>
            <p:nvPr/>
          </p:nvPicPr>
          <p:blipFill rotWithShape="1">
            <a:blip r:embed="rId8">
              <a:alphaModFix amt="40000"/>
            </a:blip>
            <a:srcRect l="20791" r="21082"/>
            <a:stretch/>
          </p:blipFill>
          <p:spPr>
            <a:xfrm>
              <a:off x="-1079500" y="-1132725"/>
              <a:ext cx="2704876" cy="2606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" name="Google Shape;492;p39"/>
            <p:cNvPicPr preferRelativeResize="0"/>
            <p:nvPr/>
          </p:nvPicPr>
          <p:blipFill rotWithShape="1">
            <a:blip r:embed="rId9">
              <a:alphaModFix amt="60000"/>
            </a:blip>
            <a:srcRect b="54379"/>
            <a:stretch/>
          </p:blipFill>
          <p:spPr>
            <a:xfrm rot="1800003">
              <a:off x="7152162" y="1324423"/>
              <a:ext cx="3370849" cy="8612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" name="Google Shape;493;p39"/>
            <p:cNvPicPr preferRelativeResize="0"/>
            <p:nvPr/>
          </p:nvPicPr>
          <p:blipFill rotWithShape="1">
            <a:blip r:embed="rId9">
              <a:alphaModFix amt="60000"/>
            </a:blip>
            <a:srcRect b="54379"/>
            <a:stretch/>
          </p:blipFill>
          <p:spPr>
            <a:xfrm rot="1800003">
              <a:off x="-2273538" y="441660"/>
              <a:ext cx="3370849" cy="8612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" name="Google Shape;494;p39"/>
            <p:cNvPicPr preferRelativeResize="0"/>
            <p:nvPr/>
          </p:nvPicPr>
          <p:blipFill>
            <a:blip r:embed="rId10">
              <a:alphaModFix amt="40000"/>
            </a:blip>
            <a:stretch>
              <a:fillRect/>
            </a:stretch>
          </p:blipFill>
          <p:spPr>
            <a:xfrm>
              <a:off x="4850615" y="4213468"/>
              <a:ext cx="3370860" cy="18878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erriweather"/>
              <a:buNone/>
              <a:defRPr sz="33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erriweather"/>
              <a:buNone/>
              <a:defRPr sz="33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erriweather"/>
              <a:buNone/>
              <a:defRPr sz="33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erriweather"/>
              <a:buNone/>
              <a:defRPr sz="33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erriweather"/>
              <a:buNone/>
              <a:defRPr sz="33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erriweather"/>
              <a:buNone/>
              <a:defRPr sz="33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erriweather"/>
              <a:buNone/>
              <a:defRPr sz="33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erriweather"/>
              <a:buNone/>
              <a:defRPr sz="33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erriweather"/>
              <a:buNone/>
              <a:defRPr sz="33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●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○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■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●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○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■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●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○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238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Didact Gothic"/>
              <a:buChar char="■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5" r:id="rId5"/>
    <p:sldLayoutId id="2147483658" r:id="rId6"/>
    <p:sldLayoutId id="2147483659" r:id="rId7"/>
    <p:sldLayoutId id="2147483660" r:id="rId8"/>
    <p:sldLayoutId id="2147483685" r:id="rId9"/>
    <p:sldLayoutId id="2147483686" r:id="rId10"/>
    <p:sldLayoutId id="2147483687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5"/>
          <p:cNvSpPr txBox="1">
            <a:spLocks noGrp="1"/>
          </p:cNvSpPr>
          <p:nvPr>
            <p:ph type="ctrTitle"/>
          </p:nvPr>
        </p:nvSpPr>
        <p:spPr>
          <a:xfrm>
            <a:off x="1397700" y="929513"/>
            <a:ext cx="6348600" cy="26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GRUP 1</a:t>
            </a:r>
            <a:endParaRPr dirty="0"/>
          </a:p>
        </p:txBody>
      </p:sp>
      <p:sp>
        <p:nvSpPr>
          <p:cNvPr id="523" name="Google Shape;523;p45"/>
          <p:cNvSpPr txBox="1">
            <a:spLocks noGrp="1"/>
          </p:cNvSpPr>
          <p:nvPr>
            <p:ph type="subTitle" idx="1"/>
          </p:nvPr>
        </p:nvSpPr>
        <p:spPr>
          <a:xfrm>
            <a:off x="2307600" y="3648038"/>
            <a:ext cx="4528800" cy="3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Comparing and Contrasting Thing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0"/>
          <p:cNvSpPr txBox="1">
            <a:spLocks noGrp="1"/>
          </p:cNvSpPr>
          <p:nvPr>
            <p:ph type="title"/>
          </p:nvPr>
        </p:nvSpPr>
        <p:spPr>
          <a:xfrm>
            <a:off x="2345100" y="1035775"/>
            <a:ext cx="44538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Nossa companhia</a:t>
            </a:r>
            <a:endParaRPr/>
          </a:p>
        </p:txBody>
      </p:sp>
      <p:sp>
        <p:nvSpPr>
          <p:cNvPr id="579" name="Google Shape;579;p50"/>
          <p:cNvSpPr txBox="1">
            <a:spLocks noGrp="1"/>
          </p:cNvSpPr>
          <p:nvPr>
            <p:ph type="subTitle" idx="1"/>
          </p:nvPr>
        </p:nvSpPr>
        <p:spPr>
          <a:xfrm>
            <a:off x="2345100" y="2609800"/>
            <a:ext cx="4453800" cy="14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Aqui você pode dar uma breve descrição do assunto sobre o qual deseja falar. Por exemplo, se você quiser falar sobre Mercúrio, pode dizer que é o menor planeta de todo o Sistema Solar</a:t>
            </a:r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1"/>
          <p:cNvSpPr txBox="1">
            <a:spLocks noGrp="1"/>
          </p:cNvSpPr>
          <p:nvPr>
            <p:ph type="title"/>
          </p:nvPr>
        </p:nvSpPr>
        <p:spPr>
          <a:xfrm>
            <a:off x="720000" y="558550"/>
            <a:ext cx="5623200" cy="86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Análise de marketing em artes plásticas</a:t>
            </a:r>
            <a:endParaRPr/>
          </a:p>
        </p:txBody>
      </p:sp>
      <p:sp>
        <p:nvSpPr>
          <p:cNvPr id="585" name="Google Shape;585;p51"/>
          <p:cNvSpPr txBox="1">
            <a:spLocks noGrp="1"/>
          </p:cNvSpPr>
          <p:nvPr>
            <p:ph type="body" idx="1"/>
          </p:nvPr>
        </p:nvSpPr>
        <p:spPr>
          <a:xfrm>
            <a:off x="720000" y="1524000"/>
            <a:ext cx="5623200" cy="30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Sabe o que ajuda a deixar seu ponto mais claro? Listas como esta: </a:t>
            </a:r>
            <a:endParaRPr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São simples </a:t>
            </a:r>
            <a:endParaRPr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Você pode organizar suas ideias mais claramente</a:t>
            </a:r>
            <a:endParaRPr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Nunca mais esquecerá de comprar o leite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 o mais importante: seu público entenderá sua apresentação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Member of Our Team</a:t>
            </a:r>
            <a:endParaRPr dirty="0"/>
          </a:p>
        </p:txBody>
      </p:sp>
      <p:sp>
        <p:nvSpPr>
          <p:cNvPr id="529" name="Google Shape;529;p46"/>
          <p:cNvSpPr txBox="1">
            <a:spLocks noGrp="1"/>
          </p:cNvSpPr>
          <p:nvPr>
            <p:ph type="body" idx="1"/>
          </p:nvPr>
        </p:nvSpPr>
        <p:spPr>
          <a:xfrm>
            <a:off x="202208" y="1575571"/>
            <a:ext cx="3268106" cy="10867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</a:rPr>
              <a:t>Al </a:t>
            </a:r>
            <a:r>
              <a:rPr lang="en-US" sz="2000" dirty="0" err="1">
                <a:solidFill>
                  <a:schemeClr val="dk1"/>
                </a:solidFill>
              </a:rPr>
              <a:t>Azhar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Rizqi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Rifa’I</a:t>
            </a:r>
            <a:r>
              <a:rPr lang="en-US" sz="2000" dirty="0">
                <a:solidFill>
                  <a:schemeClr val="dk1"/>
                </a:solidFill>
              </a:rPr>
              <a:t> Firdaus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</a:rPr>
              <a:t>01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</a:rPr>
              <a:t>2241720263</a:t>
            </a:r>
            <a:endParaRPr lang="en-ID" sz="2000" dirty="0">
              <a:solidFill>
                <a:schemeClr val="dk1"/>
              </a:solidFill>
            </a:endParaRPr>
          </a:p>
        </p:txBody>
      </p:sp>
      <p:sp>
        <p:nvSpPr>
          <p:cNvPr id="2" name="Google Shape;529;p46">
            <a:extLst>
              <a:ext uri="{FF2B5EF4-FFF2-40B4-BE49-F238E27FC236}">
                <a16:creationId xmlns:a16="http://schemas.microsoft.com/office/drawing/2014/main" id="{3E0EFEBE-E2A2-EBFA-97BC-E59704AD4139}"/>
              </a:ext>
            </a:extLst>
          </p:cNvPr>
          <p:cNvSpPr txBox="1">
            <a:spLocks/>
          </p:cNvSpPr>
          <p:nvPr/>
        </p:nvSpPr>
        <p:spPr>
          <a:xfrm>
            <a:off x="2490728" y="2763556"/>
            <a:ext cx="4162543" cy="1086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Didact Gothic"/>
              <a:buAutoNum type="arabicPeriod"/>
              <a:defRPr sz="1250" b="0" i="0" u="none" strike="noStrike" cap="none">
                <a:solidFill>
                  <a:srgbClr val="434343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500" b="0" i="0" u="none" strike="noStrike" cap="none">
                <a:solidFill>
                  <a:srgbClr val="434343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500" b="0" i="0" u="none" strike="noStrike" cap="none">
                <a:solidFill>
                  <a:srgbClr val="434343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500" b="0" i="0" u="none" strike="noStrike" cap="none">
                <a:solidFill>
                  <a:srgbClr val="434343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500" b="0" i="0" u="none" strike="noStrike" cap="none">
                <a:solidFill>
                  <a:srgbClr val="434343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500" b="0" i="0" u="none" strike="noStrike" cap="none">
                <a:solidFill>
                  <a:srgbClr val="434343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500" b="0" i="0" u="none" strike="noStrike" cap="none">
                <a:solidFill>
                  <a:srgbClr val="434343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500" b="0" i="0" u="none" strike="noStrike" cap="none">
                <a:solidFill>
                  <a:srgbClr val="434343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500" b="0" i="0" u="none" strike="noStrike" cap="none">
                <a:solidFill>
                  <a:srgbClr val="434343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ctr">
              <a:buFont typeface="Didact Gothic"/>
              <a:buNone/>
            </a:pPr>
            <a:r>
              <a:rPr lang="en-US" sz="2000" dirty="0">
                <a:solidFill>
                  <a:schemeClr val="dk1"/>
                </a:solidFill>
              </a:rPr>
              <a:t>Fahruddin Zaim Ibrahim </a:t>
            </a:r>
            <a:r>
              <a:rPr lang="en-US" sz="2000" dirty="0" err="1">
                <a:solidFill>
                  <a:schemeClr val="dk1"/>
                </a:solidFill>
              </a:rPr>
              <a:t>Wicaksono</a:t>
            </a:r>
            <a:endParaRPr lang="en-US" sz="2000" dirty="0">
              <a:solidFill>
                <a:schemeClr val="dk1"/>
              </a:solidFill>
            </a:endParaRPr>
          </a:p>
          <a:p>
            <a:pPr marL="0" indent="0" algn="ctr">
              <a:buFont typeface="Didact Gothic"/>
              <a:buNone/>
            </a:pPr>
            <a:r>
              <a:rPr lang="en-US" sz="2000" dirty="0">
                <a:solidFill>
                  <a:schemeClr val="dk1"/>
                </a:solidFill>
              </a:rPr>
              <a:t>09</a:t>
            </a:r>
          </a:p>
          <a:p>
            <a:pPr marL="0" indent="0" algn="ctr">
              <a:buFont typeface="Didact Gothic"/>
              <a:buNone/>
            </a:pPr>
            <a:r>
              <a:rPr lang="en-US" sz="2000" dirty="0">
                <a:solidFill>
                  <a:schemeClr val="dk1"/>
                </a:solidFill>
              </a:rPr>
              <a:t>2241720253</a:t>
            </a:r>
            <a:endParaRPr lang="en-ID" sz="2000" dirty="0">
              <a:solidFill>
                <a:schemeClr val="dk1"/>
              </a:solidFill>
            </a:endParaRPr>
          </a:p>
        </p:txBody>
      </p:sp>
      <p:sp>
        <p:nvSpPr>
          <p:cNvPr id="3" name="Google Shape;529;p46">
            <a:extLst>
              <a:ext uri="{FF2B5EF4-FFF2-40B4-BE49-F238E27FC236}">
                <a16:creationId xmlns:a16="http://schemas.microsoft.com/office/drawing/2014/main" id="{59A49017-DE78-F138-BC37-F1D50A60D7DD}"/>
              </a:ext>
            </a:extLst>
          </p:cNvPr>
          <p:cNvSpPr txBox="1">
            <a:spLocks/>
          </p:cNvSpPr>
          <p:nvPr/>
        </p:nvSpPr>
        <p:spPr>
          <a:xfrm>
            <a:off x="5266067" y="1560882"/>
            <a:ext cx="3808171" cy="1086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Didact Gothic"/>
              <a:buAutoNum type="arabicPeriod"/>
              <a:defRPr sz="1250" b="0" i="0" u="none" strike="noStrike" cap="none">
                <a:solidFill>
                  <a:srgbClr val="434343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500" b="0" i="0" u="none" strike="noStrike" cap="none">
                <a:solidFill>
                  <a:srgbClr val="434343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500" b="0" i="0" u="none" strike="noStrike" cap="none">
                <a:solidFill>
                  <a:srgbClr val="434343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500" b="0" i="0" u="none" strike="noStrike" cap="none">
                <a:solidFill>
                  <a:srgbClr val="434343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500" b="0" i="0" u="none" strike="noStrike" cap="none">
                <a:solidFill>
                  <a:srgbClr val="434343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500" b="0" i="0" u="none" strike="noStrike" cap="none">
                <a:solidFill>
                  <a:srgbClr val="434343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500" b="0" i="0" u="none" strike="noStrike" cap="none">
                <a:solidFill>
                  <a:srgbClr val="434343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500" b="0" i="0" u="none" strike="noStrike" cap="none">
                <a:solidFill>
                  <a:srgbClr val="434343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500" b="0" i="0" u="none" strike="noStrike" cap="none">
                <a:solidFill>
                  <a:srgbClr val="434343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ctr">
              <a:buFont typeface="Didact Gothic"/>
              <a:buNone/>
            </a:pPr>
            <a:r>
              <a:rPr lang="en-US" sz="2000" dirty="0">
                <a:solidFill>
                  <a:schemeClr val="dk1"/>
                </a:solidFill>
              </a:rPr>
              <a:t>Muhammad </a:t>
            </a:r>
            <a:r>
              <a:rPr lang="en-US" sz="2000" dirty="0" err="1">
                <a:solidFill>
                  <a:schemeClr val="dk1"/>
                </a:solidFill>
              </a:rPr>
              <a:t>Baihaqi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Aulia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Asy’ari</a:t>
            </a:r>
            <a:endParaRPr lang="en-US" sz="2000" dirty="0">
              <a:solidFill>
                <a:schemeClr val="dk1"/>
              </a:solidFill>
            </a:endParaRPr>
          </a:p>
          <a:p>
            <a:pPr marL="0" indent="0" algn="ctr">
              <a:buFont typeface="Didact Gothic"/>
              <a:buNone/>
            </a:pPr>
            <a:r>
              <a:rPr lang="en-US" sz="2000" dirty="0">
                <a:solidFill>
                  <a:schemeClr val="dk1"/>
                </a:solidFill>
              </a:rPr>
              <a:t>18</a:t>
            </a:r>
          </a:p>
          <a:p>
            <a:pPr marL="0" indent="0" algn="ctr">
              <a:buFont typeface="Didact Gothic"/>
              <a:buNone/>
            </a:pPr>
            <a:r>
              <a:rPr lang="en-US" sz="2000" dirty="0">
                <a:solidFill>
                  <a:schemeClr val="dk1"/>
                </a:solidFill>
              </a:rPr>
              <a:t>2241720145</a:t>
            </a:r>
            <a:endParaRPr lang="en-ID" sz="20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" grpId="0" build="p"/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51F527-40DF-4FD6-6F43-43FE4BDBD2E2}"/>
              </a:ext>
            </a:extLst>
          </p:cNvPr>
          <p:cNvSpPr txBox="1"/>
          <p:nvPr/>
        </p:nvSpPr>
        <p:spPr>
          <a:xfrm>
            <a:off x="2511847" y="572877"/>
            <a:ext cx="42855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latin typeface="Merriweather" panose="020B0604020202020204" pitchFamily="2" charset="0"/>
              </a:rPr>
              <a:t>Laptop Comparison</a:t>
            </a:r>
            <a:endParaRPr lang="en-ID" sz="3300" dirty="0">
              <a:latin typeface="Merriweather" panose="020B06040202020202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EFB6C3-8F58-53EF-6C6F-007DBA290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316" y="1443211"/>
            <a:ext cx="2848546" cy="28485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6BD446-D5C3-D292-860D-22AD7E29E0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626"/>
          <a:stretch/>
        </p:blipFill>
        <p:spPr>
          <a:xfrm>
            <a:off x="4781318" y="1443212"/>
            <a:ext cx="3536415" cy="2842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480B9C-4D94-ABE7-4496-3FD066CDE968}"/>
              </a:ext>
            </a:extLst>
          </p:cNvPr>
          <p:cNvSpPr txBox="1"/>
          <p:nvPr/>
        </p:nvSpPr>
        <p:spPr>
          <a:xfrm>
            <a:off x="892367" y="4351661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Didact Gothic" panose="00000500000000000000" pitchFamily="2" charset="0"/>
              </a:rPr>
              <a:t>Asus </a:t>
            </a:r>
            <a:r>
              <a:rPr lang="en-US" sz="2000" dirty="0" err="1">
                <a:latin typeface="Didact Gothic" panose="00000500000000000000" pitchFamily="2" charset="0"/>
              </a:rPr>
              <a:t>Vivobook</a:t>
            </a:r>
            <a:r>
              <a:rPr lang="en-US" sz="2000" dirty="0">
                <a:latin typeface="Didact Gothic" panose="00000500000000000000" pitchFamily="2" charset="0"/>
              </a:rPr>
              <a:t> K413EA</a:t>
            </a:r>
            <a:endParaRPr lang="en-ID" sz="2000" dirty="0">
              <a:latin typeface="Didact Gothic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D0C0C1-FDCC-CB18-CB64-E6134A8BDF3F}"/>
              </a:ext>
            </a:extLst>
          </p:cNvPr>
          <p:cNvSpPr txBox="1"/>
          <p:nvPr/>
        </p:nvSpPr>
        <p:spPr>
          <a:xfrm>
            <a:off x="5363390" y="4349824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Didact Gothic" panose="00000500000000000000" pitchFamily="2" charset="0"/>
              </a:rPr>
              <a:t>Asus </a:t>
            </a:r>
            <a:r>
              <a:rPr lang="en-US" sz="2000" dirty="0" err="1">
                <a:latin typeface="Didact Gothic" panose="00000500000000000000" pitchFamily="2" charset="0"/>
              </a:rPr>
              <a:t>Vivobook</a:t>
            </a:r>
            <a:r>
              <a:rPr lang="en-US" sz="2000" dirty="0">
                <a:latin typeface="Didact Gothic" panose="00000500000000000000" pitchFamily="2" charset="0"/>
              </a:rPr>
              <a:t> A412DA</a:t>
            </a:r>
            <a:endParaRPr lang="en-ID" sz="2000" dirty="0">
              <a:latin typeface="Didact Gothic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0543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4">
            <a:extLst>
              <a:ext uri="{FF2B5EF4-FFF2-40B4-BE49-F238E27FC236}">
                <a16:creationId xmlns:a16="http://schemas.microsoft.com/office/drawing/2014/main" id="{1744E597-88AF-B92C-551F-036C13964982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300" dirty="0">
                <a:latin typeface="Merriweather" panose="00000500000000000000" pitchFamily="2" charset="0"/>
              </a:rPr>
              <a:t>Laptop Comparison</a:t>
            </a:r>
            <a:endParaRPr lang="en-ID" sz="3300" dirty="0">
              <a:latin typeface="Merriweather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4207BF-DE9C-8022-E14F-F601BE06E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57" t="22062" r="34338" b="21820"/>
          <a:stretch/>
        </p:blipFill>
        <p:spPr>
          <a:xfrm>
            <a:off x="793214" y="1342003"/>
            <a:ext cx="2853369" cy="28864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908C9-F09F-6619-C0C4-D54CBE099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607" y="1330986"/>
            <a:ext cx="2879431" cy="28864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3025FE-B806-304E-DCE8-A637A159D133}"/>
              </a:ext>
            </a:extLst>
          </p:cNvPr>
          <p:cNvSpPr txBox="1"/>
          <p:nvPr/>
        </p:nvSpPr>
        <p:spPr>
          <a:xfrm>
            <a:off x="892367" y="4351661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Didact Gothic" panose="00000500000000000000" pitchFamily="2" charset="0"/>
              </a:rPr>
              <a:t>Asus </a:t>
            </a:r>
            <a:r>
              <a:rPr lang="en-US" sz="2000" dirty="0" err="1">
                <a:latin typeface="Didact Gothic" panose="00000500000000000000" pitchFamily="2" charset="0"/>
              </a:rPr>
              <a:t>Vivobook</a:t>
            </a:r>
            <a:r>
              <a:rPr lang="en-US" sz="2000" dirty="0">
                <a:latin typeface="Didact Gothic" panose="00000500000000000000" pitchFamily="2" charset="0"/>
              </a:rPr>
              <a:t> K413EA</a:t>
            </a:r>
            <a:endParaRPr lang="en-ID" sz="2000" dirty="0">
              <a:latin typeface="Didact Gothic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7A10F6-22AB-AC15-FC97-3AEBD753150B}"/>
              </a:ext>
            </a:extLst>
          </p:cNvPr>
          <p:cNvSpPr txBox="1"/>
          <p:nvPr/>
        </p:nvSpPr>
        <p:spPr>
          <a:xfrm>
            <a:off x="5363390" y="4349824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Didact Gothic" panose="00000500000000000000" pitchFamily="2" charset="0"/>
              </a:rPr>
              <a:t>Asus </a:t>
            </a:r>
            <a:r>
              <a:rPr lang="en-US" sz="2000" dirty="0" err="1">
                <a:latin typeface="Didact Gothic" panose="00000500000000000000" pitchFamily="2" charset="0"/>
              </a:rPr>
              <a:t>Vivobook</a:t>
            </a:r>
            <a:r>
              <a:rPr lang="en-US" sz="2000" dirty="0">
                <a:latin typeface="Didact Gothic" panose="00000500000000000000" pitchFamily="2" charset="0"/>
              </a:rPr>
              <a:t> A412DA</a:t>
            </a:r>
            <a:endParaRPr lang="en-ID" sz="2000" dirty="0">
              <a:latin typeface="Didact Gothic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813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47"/>
          <p:cNvPicPr preferRelativeResize="0"/>
          <p:nvPr/>
        </p:nvPicPr>
        <p:blipFill rotWithShape="1">
          <a:blip r:embed="rId3">
            <a:alphaModFix/>
          </a:blip>
          <a:srcRect l="33553" r="32232" b="48995"/>
          <a:stretch/>
        </p:blipFill>
        <p:spPr>
          <a:xfrm>
            <a:off x="8690986" y="954223"/>
            <a:ext cx="1113600" cy="92979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Title 54">
            <a:extLst>
              <a:ext uri="{FF2B5EF4-FFF2-40B4-BE49-F238E27FC236}">
                <a16:creationId xmlns:a16="http://schemas.microsoft.com/office/drawing/2014/main" id="{8938DAB2-2636-EE42-2709-E7EE3CD68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Laptop Comparison</a:t>
            </a:r>
            <a:endParaRPr lang="en-ID" dirty="0"/>
          </a:p>
        </p:txBody>
      </p:sp>
      <p:pic>
        <p:nvPicPr>
          <p:cNvPr id="515" name="Picture 514">
            <a:extLst>
              <a:ext uri="{FF2B5EF4-FFF2-40B4-BE49-F238E27FC236}">
                <a16:creationId xmlns:a16="http://schemas.microsoft.com/office/drawing/2014/main" id="{3B66E9D8-CDA0-C4C6-94DD-FCF5A3D37B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457" t="68796" r="34338" b="21820"/>
          <a:stretch/>
        </p:blipFill>
        <p:spPr>
          <a:xfrm>
            <a:off x="286438" y="1872865"/>
            <a:ext cx="2853369" cy="482688"/>
          </a:xfrm>
          <a:prstGeom prst="rect">
            <a:avLst/>
          </a:prstGeom>
        </p:spPr>
      </p:pic>
      <p:pic>
        <p:nvPicPr>
          <p:cNvPr id="517" name="Picture 516">
            <a:extLst>
              <a:ext uri="{FF2B5EF4-FFF2-40B4-BE49-F238E27FC236}">
                <a16:creationId xmlns:a16="http://schemas.microsoft.com/office/drawing/2014/main" id="{4BBC94D5-3EB9-49FD-6FB7-86336EA2C5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3659"/>
          <a:stretch/>
        </p:blipFill>
        <p:spPr>
          <a:xfrm>
            <a:off x="5951690" y="1894899"/>
            <a:ext cx="2879431" cy="471671"/>
          </a:xfrm>
          <a:prstGeom prst="rect">
            <a:avLst/>
          </a:prstGeom>
        </p:spPr>
      </p:pic>
      <p:sp>
        <p:nvSpPr>
          <p:cNvPr id="518" name="TextBox 517">
            <a:extLst>
              <a:ext uri="{FF2B5EF4-FFF2-40B4-BE49-F238E27FC236}">
                <a16:creationId xmlns:a16="http://schemas.microsoft.com/office/drawing/2014/main" id="{942AC17B-6305-A21B-6A6F-6F31B2D5ABD8}"/>
              </a:ext>
            </a:extLst>
          </p:cNvPr>
          <p:cNvSpPr txBox="1"/>
          <p:nvPr/>
        </p:nvSpPr>
        <p:spPr>
          <a:xfrm>
            <a:off x="385591" y="2511841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Didact Gothic" panose="00000500000000000000" pitchFamily="2" charset="0"/>
              </a:rPr>
              <a:t>Asus </a:t>
            </a:r>
            <a:r>
              <a:rPr lang="en-US" sz="2000" dirty="0" err="1">
                <a:latin typeface="Didact Gothic" panose="00000500000000000000" pitchFamily="2" charset="0"/>
              </a:rPr>
              <a:t>Vivobook</a:t>
            </a:r>
            <a:r>
              <a:rPr lang="en-US" sz="2000" dirty="0">
                <a:latin typeface="Didact Gothic" panose="00000500000000000000" pitchFamily="2" charset="0"/>
              </a:rPr>
              <a:t> K413EA</a:t>
            </a:r>
            <a:endParaRPr lang="en-ID" sz="2000" dirty="0">
              <a:latin typeface="Didact Gothic" panose="00000500000000000000" pitchFamily="2" charset="0"/>
            </a:endParaRPr>
          </a:p>
        </p:txBody>
      </p:sp>
      <p:sp>
        <p:nvSpPr>
          <p:cNvPr id="519" name="TextBox 518">
            <a:extLst>
              <a:ext uri="{FF2B5EF4-FFF2-40B4-BE49-F238E27FC236}">
                <a16:creationId xmlns:a16="http://schemas.microsoft.com/office/drawing/2014/main" id="{5A104C2B-D930-1FF4-FF50-3DBA5884C5FB}"/>
              </a:ext>
            </a:extLst>
          </p:cNvPr>
          <p:cNvSpPr txBox="1"/>
          <p:nvPr/>
        </p:nvSpPr>
        <p:spPr>
          <a:xfrm>
            <a:off x="6024401" y="2522856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Didact Gothic" panose="00000500000000000000" pitchFamily="2" charset="0"/>
              </a:rPr>
              <a:t>Asus </a:t>
            </a:r>
            <a:r>
              <a:rPr lang="en-US" sz="2000" dirty="0" err="1">
                <a:latin typeface="Didact Gothic" panose="00000500000000000000" pitchFamily="2" charset="0"/>
              </a:rPr>
              <a:t>Vivobook</a:t>
            </a:r>
            <a:r>
              <a:rPr lang="en-US" sz="2000" dirty="0">
                <a:latin typeface="Didact Gothic" panose="00000500000000000000" pitchFamily="2" charset="0"/>
              </a:rPr>
              <a:t> A412DA</a:t>
            </a:r>
            <a:endParaRPr lang="en-ID" sz="2000" dirty="0">
              <a:latin typeface="Didact Gothic" panose="00000500000000000000" pitchFamily="2" charset="0"/>
            </a:endParaRPr>
          </a:p>
        </p:txBody>
      </p:sp>
      <p:sp>
        <p:nvSpPr>
          <p:cNvPr id="521" name="TextBox 520">
            <a:extLst>
              <a:ext uri="{FF2B5EF4-FFF2-40B4-BE49-F238E27FC236}">
                <a16:creationId xmlns:a16="http://schemas.microsoft.com/office/drawing/2014/main" id="{BCD2A6BA-7F74-2DA0-F50F-9E3E8116E5BF}"/>
              </a:ext>
            </a:extLst>
          </p:cNvPr>
          <p:cNvSpPr txBox="1"/>
          <p:nvPr/>
        </p:nvSpPr>
        <p:spPr>
          <a:xfrm>
            <a:off x="3192312" y="1575546"/>
            <a:ext cx="2697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Didact Gothic" panose="00000500000000000000" pitchFamily="2" charset="0"/>
              </a:rPr>
              <a:t>VivoBook</a:t>
            </a:r>
            <a:r>
              <a:rPr lang="en-US" sz="1800" dirty="0">
                <a:latin typeface="Didact Gothic" panose="00000500000000000000" pitchFamily="2" charset="0"/>
              </a:rPr>
              <a:t> K413 EA has more cores than </a:t>
            </a:r>
            <a:r>
              <a:rPr lang="en-US" sz="1800" dirty="0" err="1">
                <a:latin typeface="Didact Gothic" panose="00000500000000000000" pitchFamily="2" charset="0"/>
              </a:rPr>
              <a:t>Vivobook</a:t>
            </a:r>
            <a:r>
              <a:rPr lang="en-US" sz="1800" dirty="0">
                <a:latin typeface="Didact Gothic" panose="00000500000000000000" pitchFamily="2" charset="0"/>
              </a:rPr>
              <a:t> A412DA</a:t>
            </a:r>
            <a:endParaRPr lang="en-ID" sz="1800" dirty="0">
              <a:latin typeface="Didact Gothic" panose="00000500000000000000" pitchFamily="2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8" grpId="0"/>
      <p:bldP spid="519" grpId="0"/>
      <p:bldP spid="5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54">
            <a:extLst>
              <a:ext uri="{FF2B5EF4-FFF2-40B4-BE49-F238E27FC236}">
                <a16:creationId xmlns:a16="http://schemas.microsoft.com/office/drawing/2014/main" id="{71740A85-BD63-6068-A99B-CE76887FD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</p:spPr>
        <p:txBody>
          <a:bodyPr/>
          <a:lstStyle/>
          <a:p>
            <a:r>
              <a:rPr lang="en-US" dirty="0"/>
              <a:t>Laptop Comparison</a:t>
            </a:r>
            <a:endParaRPr lang="en-ID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A49764C-D4C7-C9CB-8342-BA1D147EB2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57" t="68796" r="34338" b="21820"/>
          <a:stretch/>
        </p:blipFill>
        <p:spPr>
          <a:xfrm>
            <a:off x="286438" y="1872865"/>
            <a:ext cx="2853369" cy="48268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BE8A944-22DE-F2A0-A970-E3252D3D0E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659"/>
          <a:stretch/>
        </p:blipFill>
        <p:spPr>
          <a:xfrm>
            <a:off x="5951690" y="1894899"/>
            <a:ext cx="2879431" cy="47167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3BD9798-AE8F-0884-9D24-03B37F7C772A}"/>
              </a:ext>
            </a:extLst>
          </p:cNvPr>
          <p:cNvSpPr txBox="1"/>
          <p:nvPr/>
        </p:nvSpPr>
        <p:spPr>
          <a:xfrm>
            <a:off x="385591" y="2511841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Didact Gothic" panose="00000500000000000000" pitchFamily="2" charset="0"/>
              </a:rPr>
              <a:t>Asus </a:t>
            </a:r>
            <a:r>
              <a:rPr lang="en-US" sz="2000" dirty="0" err="1">
                <a:latin typeface="Didact Gothic" panose="00000500000000000000" pitchFamily="2" charset="0"/>
              </a:rPr>
              <a:t>Vivobook</a:t>
            </a:r>
            <a:r>
              <a:rPr lang="en-US" sz="2000" dirty="0">
                <a:latin typeface="Didact Gothic" panose="00000500000000000000" pitchFamily="2" charset="0"/>
              </a:rPr>
              <a:t> K413EA</a:t>
            </a:r>
            <a:endParaRPr lang="en-ID" sz="2000" dirty="0">
              <a:latin typeface="Didact Gothic" panose="000005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D72DAF-7929-8A4E-B84D-3BB34C38B039}"/>
              </a:ext>
            </a:extLst>
          </p:cNvPr>
          <p:cNvSpPr txBox="1"/>
          <p:nvPr/>
        </p:nvSpPr>
        <p:spPr>
          <a:xfrm>
            <a:off x="6024401" y="2522856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Didact Gothic" panose="00000500000000000000" pitchFamily="2" charset="0"/>
              </a:rPr>
              <a:t>Asus </a:t>
            </a:r>
            <a:r>
              <a:rPr lang="en-US" sz="2000" dirty="0" err="1">
                <a:latin typeface="Didact Gothic" panose="00000500000000000000" pitchFamily="2" charset="0"/>
              </a:rPr>
              <a:t>Vivobook</a:t>
            </a:r>
            <a:r>
              <a:rPr lang="en-US" sz="2000" dirty="0">
                <a:latin typeface="Didact Gothic" panose="00000500000000000000" pitchFamily="2" charset="0"/>
              </a:rPr>
              <a:t> A412DA</a:t>
            </a:r>
            <a:endParaRPr lang="en-ID" sz="2000" dirty="0">
              <a:latin typeface="Didact Gothic" panose="000005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5D57AC-085D-F92C-F0A0-5AC2C7604D4C}"/>
              </a:ext>
            </a:extLst>
          </p:cNvPr>
          <p:cNvSpPr txBox="1"/>
          <p:nvPr/>
        </p:nvSpPr>
        <p:spPr>
          <a:xfrm>
            <a:off x="3192312" y="1575546"/>
            <a:ext cx="2697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Didact Gothic" panose="00000500000000000000" pitchFamily="2" charset="0"/>
              </a:rPr>
              <a:t>VivoBook</a:t>
            </a:r>
            <a:r>
              <a:rPr lang="en-US" sz="1800" dirty="0">
                <a:latin typeface="Didact Gothic" panose="00000500000000000000" pitchFamily="2" charset="0"/>
              </a:rPr>
              <a:t> K413 EA has more threads than </a:t>
            </a:r>
            <a:r>
              <a:rPr lang="en-US" sz="1800" dirty="0" err="1">
                <a:latin typeface="Didact Gothic" panose="00000500000000000000" pitchFamily="2" charset="0"/>
              </a:rPr>
              <a:t>Vivobook</a:t>
            </a:r>
            <a:r>
              <a:rPr lang="en-US" sz="1800" dirty="0">
                <a:latin typeface="Didact Gothic" panose="00000500000000000000" pitchFamily="2" charset="0"/>
              </a:rPr>
              <a:t> A412DA</a:t>
            </a:r>
            <a:endParaRPr lang="en-ID" sz="1800" dirty="0">
              <a:latin typeface="Didact Gothic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000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54">
            <a:extLst>
              <a:ext uri="{FF2B5EF4-FFF2-40B4-BE49-F238E27FC236}">
                <a16:creationId xmlns:a16="http://schemas.microsoft.com/office/drawing/2014/main" id="{2995531E-83C9-DF0A-A543-8AD635DC5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</p:spPr>
        <p:txBody>
          <a:bodyPr/>
          <a:lstStyle/>
          <a:p>
            <a:r>
              <a:rPr lang="en-US" dirty="0"/>
              <a:t>Laptop Comparison</a:t>
            </a:r>
            <a:endParaRPr lang="en-ID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249810-B90D-6F77-733D-F685EA64AC75}"/>
              </a:ext>
            </a:extLst>
          </p:cNvPr>
          <p:cNvSpPr txBox="1"/>
          <p:nvPr/>
        </p:nvSpPr>
        <p:spPr>
          <a:xfrm>
            <a:off x="409960" y="4164950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Didact Gothic" panose="00000500000000000000" pitchFamily="2" charset="0"/>
              </a:rPr>
              <a:t>Asus </a:t>
            </a:r>
            <a:r>
              <a:rPr lang="en-US" sz="2000" dirty="0" err="1">
                <a:latin typeface="Didact Gothic" panose="00000500000000000000" pitchFamily="2" charset="0"/>
              </a:rPr>
              <a:t>Vivobook</a:t>
            </a:r>
            <a:r>
              <a:rPr lang="en-US" sz="2000" dirty="0">
                <a:latin typeface="Didact Gothic" panose="00000500000000000000" pitchFamily="2" charset="0"/>
              </a:rPr>
              <a:t> K413EA</a:t>
            </a:r>
            <a:endParaRPr lang="en-ID" sz="2000" dirty="0">
              <a:latin typeface="Didact Gothic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C475B2-CF6F-F474-540B-B187B5691C44}"/>
              </a:ext>
            </a:extLst>
          </p:cNvPr>
          <p:cNvSpPr txBox="1"/>
          <p:nvPr/>
        </p:nvSpPr>
        <p:spPr>
          <a:xfrm>
            <a:off x="6034908" y="4070788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Didact Gothic" panose="00000500000000000000" pitchFamily="2" charset="0"/>
              </a:rPr>
              <a:t>Asus </a:t>
            </a:r>
            <a:r>
              <a:rPr lang="en-US" sz="2000" dirty="0" err="1">
                <a:latin typeface="Didact Gothic" panose="00000500000000000000" pitchFamily="2" charset="0"/>
              </a:rPr>
              <a:t>Vivobook</a:t>
            </a:r>
            <a:r>
              <a:rPr lang="en-US" sz="2000" dirty="0">
                <a:latin typeface="Didact Gothic" panose="00000500000000000000" pitchFamily="2" charset="0"/>
              </a:rPr>
              <a:t> A412DA</a:t>
            </a:r>
            <a:endParaRPr lang="en-ID" sz="2000" dirty="0">
              <a:latin typeface="Didact Gothic" panose="000005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B1434F-4336-9996-E2CC-E63AAF0925FC}"/>
              </a:ext>
            </a:extLst>
          </p:cNvPr>
          <p:cNvSpPr txBox="1"/>
          <p:nvPr/>
        </p:nvSpPr>
        <p:spPr>
          <a:xfrm>
            <a:off x="3217743" y="1648420"/>
            <a:ext cx="2697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Didact Gothic" panose="00000500000000000000" pitchFamily="2" charset="0"/>
              </a:rPr>
              <a:t>VivoBook</a:t>
            </a:r>
            <a:r>
              <a:rPr lang="en-US" sz="1800" dirty="0">
                <a:latin typeface="Didact Gothic" panose="00000500000000000000" pitchFamily="2" charset="0"/>
              </a:rPr>
              <a:t> A412DA has more older than </a:t>
            </a:r>
            <a:r>
              <a:rPr lang="en-US" sz="1800" dirty="0" err="1">
                <a:latin typeface="Didact Gothic" panose="00000500000000000000" pitchFamily="2" charset="0"/>
              </a:rPr>
              <a:t>Vivobook</a:t>
            </a:r>
            <a:r>
              <a:rPr lang="en-US" sz="1800" dirty="0">
                <a:latin typeface="Didact Gothic" panose="00000500000000000000" pitchFamily="2" charset="0"/>
              </a:rPr>
              <a:t> K413EA</a:t>
            </a:r>
            <a:endParaRPr lang="en-ID" sz="1800" dirty="0">
              <a:latin typeface="Didact Gothic" panose="00000500000000000000" pitchFamily="2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9AF82C9-F03E-FB77-5B5E-6F02DF5E15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17" t="22276" r="34116" b="22035"/>
          <a:stretch/>
        </p:blipFill>
        <p:spPr>
          <a:xfrm>
            <a:off x="365892" y="1253975"/>
            <a:ext cx="2895610" cy="286438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FFA0466-1ACB-FFB3-AF5F-8C3000B38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204" y="1242954"/>
            <a:ext cx="2878325" cy="286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970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48"/>
          <p:cNvPicPr preferRelativeResize="0"/>
          <p:nvPr/>
        </p:nvPicPr>
        <p:blipFill rotWithShape="1">
          <a:blip r:embed="rId3">
            <a:alphaModFix amt="24000"/>
          </a:blip>
          <a:srcRect b="17115"/>
          <a:stretch/>
        </p:blipFill>
        <p:spPr>
          <a:xfrm rot="1208906">
            <a:off x="597926" y="737838"/>
            <a:ext cx="8557753" cy="39726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54">
            <a:extLst>
              <a:ext uri="{FF2B5EF4-FFF2-40B4-BE49-F238E27FC236}">
                <a16:creationId xmlns:a16="http://schemas.microsoft.com/office/drawing/2014/main" id="{570D4884-3519-ACCF-EE9A-0E74EE4DC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</p:spPr>
        <p:txBody>
          <a:bodyPr/>
          <a:lstStyle/>
          <a:p>
            <a:r>
              <a:rPr lang="en-US" sz="3200" dirty="0"/>
              <a:t>Laptop Comparison</a:t>
            </a:r>
            <a:endParaRPr lang="en-ID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0ED123-3DF0-6C56-7C57-C2F05F1EC51E}"/>
              </a:ext>
            </a:extLst>
          </p:cNvPr>
          <p:cNvSpPr txBox="1"/>
          <p:nvPr/>
        </p:nvSpPr>
        <p:spPr>
          <a:xfrm>
            <a:off x="409960" y="4164950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Didact Gothic" panose="00000500000000000000" pitchFamily="2" charset="0"/>
              </a:rPr>
              <a:t>Asus </a:t>
            </a:r>
            <a:r>
              <a:rPr lang="en-US" sz="2000" dirty="0" err="1">
                <a:latin typeface="Didact Gothic" panose="00000500000000000000" pitchFamily="2" charset="0"/>
              </a:rPr>
              <a:t>Vivobook</a:t>
            </a:r>
            <a:r>
              <a:rPr lang="en-US" sz="2000" dirty="0">
                <a:latin typeface="Didact Gothic" panose="00000500000000000000" pitchFamily="2" charset="0"/>
              </a:rPr>
              <a:t> K413EA</a:t>
            </a:r>
            <a:endParaRPr lang="en-ID" sz="2000" dirty="0">
              <a:latin typeface="Didact Gothic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EDCB3E-8EDB-4B77-8753-A1BB75D9CA28}"/>
              </a:ext>
            </a:extLst>
          </p:cNvPr>
          <p:cNvSpPr txBox="1"/>
          <p:nvPr/>
        </p:nvSpPr>
        <p:spPr>
          <a:xfrm>
            <a:off x="6034908" y="4070788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Didact Gothic" panose="00000500000000000000" pitchFamily="2" charset="0"/>
              </a:rPr>
              <a:t>Asus </a:t>
            </a:r>
            <a:r>
              <a:rPr lang="en-US" sz="2000" dirty="0" err="1">
                <a:latin typeface="Didact Gothic" panose="00000500000000000000" pitchFamily="2" charset="0"/>
              </a:rPr>
              <a:t>Vivobook</a:t>
            </a:r>
            <a:r>
              <a:rPr lang="en-US" sz="2000" dirty="0">
                <a:latin typeface="Didact Gothic" panose="00000500000000000000" pitchFamily="2" charset="0"/>
              </a:rPr>
              <a:t> A412DA</a:t>
            </a:r>
            <a:endParaRPr lang="en-ID" sz="2000" dirty="0">
              <a:latin typeface="Didact Gothic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3B008C-A07C-6715-CB00-7F2D194629BF}"/>
              </a:ext>
            </a:extLst>
          </p:cNvPr>
          <p:cNvSpPr txBox="1"/>
          <p:nvPr/>
        </p:nvSpPr>
        <p:spPr>
          <a:xfrm>
            <a:off x="3217743" y="1648420"/>
            <a:ext cx="2697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Didact Gothic" panose="00000500000000000000" pitchFamily="2" charset="0"/>
              </a:rPr>
              <a:t>VivoBook</a:t>
            </a:r>
            <a:r>
              <a:rPr lang="en-US" sz="1800" dirty="0">
                <a:latin typeface="Didact Gothic" panose="00000500000000000000" pitchFamily="2" charset="0"/>
              </a:rPr>
              <a:t> K413EA has higher DRAM </a:t>
            </a:r>
            <a:r>
              <a:rPr lang="en-US" sz="1800" dirty="0" err="1">
                <a:latin typeface="Didact Gothic" panose="00000500000000000000" pitchFamily="2" charset="0"/>
              </a:rPr>
              <a:t>Freequency</a:t>
            </a:r>
            <a:r>
              <a:rPr lang="en-US" sz="1800" dirty="0">
                <a:latin typeface="Didact Gothic" panose="00000500000000000000" pitchFamily="2" charset="0"/>
              </a:rPr>
              <a:t> than </a:t>
            </a:r>
            <a:r>
              <a:rPr lang="en-US" sz="1800" dirty="0" err="1">
                <a:latin typeface="Didact Gothic" panose="00000500000000000000" pitchFamily="2" charset="0"/>
              </a:rPr>
              <a:t>Vivobook</a:t>
            </a:r>
            <a:r>
              <a:rPr lang="en-US" sz="1800" dirty="0">
                <a:latin typeface="Didact Gothic" panose="00000500000000000000" pitchFamily="2" charset="0"/>
              </a:rPr>
              <a:t> A412DA </a:t>
            </a:r>
            <a:endParaRPr lang="en-ID" sz="1800" dirty="0">
              <a:latin typeface="Didact Gothic" panose="00000500000000000000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A46174A-7D76-F028-483B-D8414E1BCA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483" t="22275" r="34001" b="22463"/>
          <a:stretch/>
        </p:blipFill>
        <p:spPr>
          <a:xfrm>
            <a:off x="310804" y="1200839"/>
            <a:ext cx="2881748" cy="28423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66F7F31-FA63-31D5-446A-66F6DCD5E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0228" y="1195672"/>
            <a:ext cx="2881748" cy="287470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4">
            <a:extLst>
              <a:ext uri="{FF2B5EF4-FFF2-40B4-BE49-F238E27FC236}">
                <a16:creationId xmlns:a16="http://schemas.microsoft.com/office/drawing/2014/main" id="{7773E605-BDDA-D0CB-451D-BB8FD8B50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</p:spPr>
        <p:txBody>
          <a:bodyPr/>
          <a:lstStyle/>
          <a:p>
            <a:r>
              <a:rPr lang="en-US" dirty="0"/>
              <a:t>Laptop Comparison</a:t>
            </a:r>
            <a:endParaRPr lang="en-ID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EF471C-45D3-5745-8EA2-8E8F0845090D}"/>
              </a:ext>
            </a:extLst>
          </p:cNvPr>
          <p:cNvSpPr txBox="1"/>
          <p:nvPr/>
        </p:nvSpPr>
        <p:spPr>
          <a:xfrm>
            <a:off x="409960" y="4164950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Didact Gothic" panose="00000500000000000000" pitchFamily="2" charset="0"/>
              </a:rPr>
              <a:t>Asus </a:t>
            </a:r>
            <a:r>
              <a:rPr lang="en-US" sz="2000" dirty="0" err="1">
                <a:latin typeface="Didact Gothic" panose="00000500000000000000" pitchFamily="2" charset="0"/>
              </a:rPr>
              <a:t>Vivobook</a:t>
            </a:r>
            <a:r>
              <a:rPr lang="en-US" sz="2000" dirty="0">
                <a:latin typeface="Didact Gothic" panose="00000500000000000000" pitchFamily="2" charset="0"/>
              </a:rPr>
              <a:t> K413EA</a:t>
            </a:r>
            <a:endParaRPr lang="en-ID" sz="2000" dirty="0">
              <a:latin typeface="Didact Gothic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87A447-E14D-9039-9E29-CD10DD740A4A}"/>
              </a:ext>
            </a:extLst>
          </p:cNvPr>
          <p:cNvSpPr txBox="1"/>
          <p:nvPr/>
        </p:nvSpPr>
        <p:spPr>
          <a:xfrm>
            <a:off x="6034908" y="4070788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Didact Gothic" panose="00000500000000000000" pitchFamily="2" charset="0"/>
              </a:rPr>
              <a:t>Asus </a:t>
            </a:r>
            <a:r>
              <a:rPr lang="en-US" sz="2000" dirty="0" err="1">
                <a:latin typeface="Didact Gothic" panose="00000500000000000000" pitchFamily="2" charset="0"/>
              </a:rPr>
              <a:t>Vivobook</a:t>
            </a:r>
            <a:r>
              <a:rPr lang="en-US" sz="2000" dirty="0">
                <a:latin typeface="Didact Gothic" panose="00000500000000000000" pitchFamily="2" charset="0"/>
              </a:rPr>
              <a:t> A412DA</a:t>
            </a:r>
            <a:endParaRPr lang="en-ID" sz="2000" dirty="0">
              <a:latin typeface="Didact Gothic" panose="00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C37918-AA0D-C674-4A97-43F28FB9A97A}"/>
              </a:ext>
            </a:extLst>
          </p:cNvPr>
          <p:cNvSpPr txBox="1"/>
          <p:nvPr/>
        </p:nvSpPr>
        <p:spPr>
          <a:xfrm>
            <a:off x="3217743" y="1648420"/>
            <a:ext cx="2697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Didact Gothic" panose="00000500000000000000" pitchFamily="2" charset="0"/>
              </a:rPr>
              <a:t>VivoBook</a:t>
            </a:r>
            <a:r>
              <a:rPr lang="en-US" sz="1800" dirty="0">
                <a:latin typeface="Didact Gothic" panose="00000500000000000000" pitchFamily="2" charset="0"/>
              </a:rPr>
              <a:t> A412DA has more older than </a:t>
            </a:r>
            <a:r>
              <a:rPr lang="en-US" sz="1800" dirty="0" err="1">
                <a:latin typeface="Didact Gothic" panose="00000500000000000000" pitchFamily="2" charset="0"/>
              </a:rPr>
              <a:t>Vivobook</a:t>
            </a:r>
            <a:r>
              <a:rPr lang="en-US" sz="1800" dirty="0">
                <a:latin typeface="Didact Gothic" panose="00000500000000000000" pitchFamily="2" charset="0"/>
              </a:rPr>
              <a:t> K413EA</a:t>
            </a:r>
            <a:endParaRPr lang="en-ID" sz="1800" dirty="0">
              <a:latin typeface="Didact Gothic" panose="000005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C0D299-51D9-C134-820F-7F0A6887F7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87" t="22377" r="34126" b="22239"/>
          <a:stretch/>
        </p:blipFill>
        <p:spPr>
          <a:xfrm>
            <a:off x="277832" y="1242954"/>
            <a:ext cx="2960545" cy="2919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6D0D24-587B-B02F-77B7-51884B0DC7D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53650" y="1242954"/>
            <a:ext cx="2857433" cy="286438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theme/theme1.xml><?xml version="1.0" encoding="utf-8"?>
<a:theme xmlns:a="http://schemas.openxmlformats.org/drawingml/2006/main" name="Plastic Arts Watercolor Theme for Marketing by Slidesgo">
  <a:themeElements>
    <a:clrScheme name="Simple Light">
      <a:dk1>
        <a:srgbClr val="635550"/>
      </a:dk1>
      <a:lt1>
        <a:srgbClr val="FFFCFB"/>
      </a:lt1>
      <a:dk2>
        <a:srgbClr val="8B6F65"/>
      </a:dk2>
      <a:lt2>
        <a:srgbClr val="A57A6A"/>
      </a:lt2>
      <a:accent1>
        <a:srgbClr val="F6F1EF"/>
      </a:accent1>
      <a:accent2>
        <a:srgbClr val="EAE2D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C1C1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214</Words>
  <Application>Microsoft Office PowerPoint</Application>
  <PresentationFormat>On-screen Show (16:9)</PresentationFormat>
  <Paragraphs>46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Roboto Condensed Light</vt:lpstr>
      <vt:lpstr>Arial</vt:lpstr>
      <vt:lpstr>Didact Gothic</vt:lpstr>
      <vt:lpstr>Merriweather</vt:lpstr>
      <vt:lpstr>Open Sans</vt:lpstr>
      <vt:lpstr>Plastic Arts Watercolor Theme for Marketing by Slidesgo</vt:lpstr>
      <vt:lpstr>GRUP 1</vt:lpstr>
      <vt:lpstr>Member of Our Team</vt:lpstr>
      <vt:lpstr>PowerPoint Presentation</vt:lpstr>
      <vt:lpstr>PowerPoint Presentation</vt:lpstr>
      <vt:lpstr>Laptop Comparison</vt:lpstr>
      <vt:lpstr>Laptop Comparison</vt:lpstr>
      <vt:lpstr>Laptop Comparison</vt:lpstr>
      <vt:lpstr>Laptop Comparison</vt:lpstr>
      <vt:lpstr>Laptop Comparison</vt:lpstr>
      <vt:lpstr>Nossa companhia</vt:lpstr>
      <vt:lpstr>Análise de marketing em artes plásticas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 1</dc:title>
  <dc:creator>X441B</dc:creator>
  <cp:lastModifiedBy>Fahruddin Zaim Ibrahim</cp:lastModifiedBy>
  <cp:revision>1</cp:revision>
  <dcterms:modified xsi:type="dcterms:W3CDTF">2022-09-30T03:37:33Z</dcterms:modified>
</cp:coreProperties>
</file>